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9" r:id="rId3"/>
    <p:sldId id="286" r:id="rId5"/>
    <p:sldId id="304" r:id="rId6"/>
    <p:sldId id="308" r:id="rId7"/>
    <p:sldId id="309" r:id="rId8"/>
    <p:sldId id="310" r:id="rId9"/>
    <p:sldId id="311" r:id="rId10"/>
    <p:sldId id="301" r:id="rId11"/>
    <p:sldId id="312" r:id="rId12"/>
    <p:sldId id="313" r:id="rId13"/>
    <p:sldId id="314" r:id="rId14"/>
    <p:sldId id="315" r:id="rId15"/>
    <p:sldId id="316" r:id="rId16"/>
    <p:sldId id="305" r:id="rId17"/>
    <p:sldId id="317" r:id="rId18"/>
    <p:sldId id="318" r:id="rId19"/>
    <p:sldId id="319" r:id="rId20"/>
    <p:sldId id="320" r:id="rId21"/>
    <p:sldId id="306" r:id="rId22"/>
    <p:sldId id="321" r:id="rId23"/>
    <p:sldId id="322" r:id="rId24"/>
    <p:sldId id="323" r:id="rId25"/>
    <p:sldId id="324" r:id="rId26"/>
    <p:sldId id="307" r:id="rId27"/>
    <p:sldId id="28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D2D8"/>
    <a:srgbClr val="93DAE1"/>
    <a:srgbClr val="EFF4F8"/>
    <a:srgbClr val="9195C6"/>
    <a:srgbClr val="DED3CF"/>
    <a:srgbClr val="DAAC2D"/>
    <a:srgbClr val="604A41"/>
    <a:srgbClr val="F8C0C6"/>
    <a:srgbClr val="EEE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5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AC4C0-9773-4C3D-AD9B-336A44B164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B8CC2-32B0-4125-B326-8DF03F3532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BB8CC2-32B0-4125-B326-8DF03F353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BB8CC2-32B0-4125-B326-8DF03F353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microsoft.com/office/2007/relationships/hdphoto" Target="../media/hdphoto1.wdp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microsoft.com/office/2007/relationships/hdphoto" Target="../media/hdphoto2.wdp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542157" y="500282"/>
            <a:ext cx="4255467" cy="965416"/>
            <a:chOff x="542157" y="500282"/>
            <a:chExt cx="4255467" cy="9654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57" y="500282"/>
              <a:ext cx="851720" cy="965416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/>
          </p:nvCxnSpPr>
          <p:spPr>
            <a:xfrm flipV="1">
              <a:off x="1493134" y="1250066"/>
              <a:ext cx="2944985" cy="11575"/>
            </a:xfrm>
            <a:prstGeom prst="line">
              <a:avLst/>
            </a:prstGeom>
            <a:ln>
              <a:solidFill>
                <a:srgbClr val="9195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1649310" y="598790"/>
              <a:ext cx="3148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段宁毛笔行书(修订版）" panose="03000509000000000000" pitchFamily="65" charset="-122"/>
                  <a:ea typeface="段宁毛笔行书(修订版）" panose="03000509000000000000" pitchFamily="65" charset="-122"/>
                </a:rPr>
                <a:t>请输入标题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段宁毛笔行书(修订版）" panose="03000509000000000000" pitchFamily="65" charset="-122"/>
                <a:ea typeface="段宁毛笔行书(修订版）" panose="03000509000000000000" pitchFamily="65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hdphoto4.wdp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6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hdphoto4.wdp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hdphoto3.wdp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8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tags" Target="../tags/tag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0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hdphoto4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5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hdphoto4.wdp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51422" y="3310308"/>
            <a:ext cx="615553" cy="31865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李旭科毛笔行书" panose="02010600030101010101" pitchFamily="2" charset="-122"/>
                <a:ea typeface="李旭科毛笔行书" panose="02010600030101010101" pitchFamily="2" charset="-122"/>
              </a:rPr>
              <a:t>汇报人：九芒设计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李旭科毛笔行书" panose="02010600030101010101" pitchFamily="2" charset="-122"/>
              <a:ea typeface="李旭科毛笔行书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3184" y="775855"/>
            <a:ext cx="2031325" cy="48860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 spc="800" dirty="0" smtClean="0"/>
              <a:t>清新插画风</a:t>
            </a:r>
            <a:endParaRPr lang="en-US" altLang="zh-CN" sz="6000" b="1" spc="800" dirty="0" smtClean="0"/>
          </a:p>
          <a:p>
            <a:r>
              <a:rPr lang="zh-CN" altLang="en-US" sz="6000" b="1" spc="800" dirty="0" smtClean="0"/>
              <a:t>企业宣传</a:t>
            </a:r>
            <a:endParaRPr lang="zh-CN" altLang="en-US" sz="6000" b="1" spc="8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4b598b8-03a0-4110-bc60-abea3336c64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19753" y="2114853"/>
            <a:ext cx="10063327" cy="4028372"/>
            <a:chOff x="1064335" y="1708453"/>
            <a:chExt cx="10063327" cy="4028372"/>
          </a:xfrm>
        </p:grpSpPr>
        <p:grpSp>
          <p:nvGrpSpPr>
            <p:cNvPr id="4" name="ïs1ïdé"/>
            <p:cNvGrpSpPr/>
            <p:nvPr/>
          </p:nvGrpSpPr>
          <p:grpSpPr>
            <a:xfrm>
              <a:off x="1355717" y="1708453"/>
              <a:ext cx="1049867" cy="1049867"/>
              <a:chOff x="1016000" y="1689100"/>
              <a:chExt cx="787400" cy="787400"/>
            </a:xfrm>
          </p:grpSpPr>
          <p:grpSp>
            <p:nvGrpSpPr>
              <p:cNvPr id="55" name="ï$1íḓê"/>
              <p:cNvGrpSpPr/>
              <p:nvPr/>
            </p:nvGrpSpPr>
            <p:grpSpPr>
              <a:xfrm>
                <a:off x="10160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57" name="íṣ1iḋe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išḷíde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56" name="iSļïḑe"/>
              <p:cNvSpPr/>
              <p:nvPr/>
            </p:nvSpPr>
            <p:spPr bwMode="auto">
              <a:xfrm>
                <a:off x="1267654" y="1960311"/>
                <a:ext cx="284092" cy="244978"/>
              </a:xfrm>
              <a:custGeom>
                <a:avLst/>
                <a:gdLst/>
                <a:ahLst/>
                <a:cxnLst>
                  <a:cxn ang="0">
                    <a:pos x="64" y="51"/>
                  </a:cxn>
                  <a:cxn ang="0">
                    <a:pos x="60" y="55"/>
                  </a:cxn>
                  <a:cxn ang="0">
                    <a:pos x="49" y="55"/>
                  </a:cxn>
                  <a:cxn ang="0">
                    <a:pos x="45" y="51"/>
                  </a:cxn>
                  <a:cxn ang="0">
                    <a:pos x="45" y="40"/>
                  </a:cxn>
                  <a:cxn ang="0">
                    <a:pos x="49" y="36"/>
                  </a:cxn>
                  <a:cxn ang="0">
                    <a:pos x="52" y="36"/>
                  </a:cxn>
                  <a:cxn ang="0">
                    <a:pos x="52" y="30"/>
                  </a:cxn>
                  <a:cxn ang="0">
                    <a:pos x="34" y="30"/>
                  </a:cxn>
                  <a:cxn ang="0">
                    <a:pos x="34" y="36"/>
                  </a:cxn>
                  <a:cxn ang="0">
                    <a:pos x="37" y="36"/>
                  </a:cxn>
                  <a:cxn ang="0">
                    <a:pos x="41" y="40"/>
                  </a:cxn>
                  <a:cxn ang="0">
                    <a:pos x="41" y="51"/>
                  </a:cxn>
                  <a:cxn ang="0">
                    <a:pos x="37" y="55"/>
                  </a:cxn>
                  <a:cxn ang="0">
                    <a:pos x="26" y="55"/>
                  </a:cxn>
                  <a:cxn ang="0">
                    <a:pos x="23" y="51"/>
                  </a:cxn>
                  <a:cxn ang="0">
                    <a:pos x="23" y="40"/>
                  </a:cxn>
                  <a:cxn ang="0">
                    <a:pos x="26" y="36"/>
                  </a:cxn>
                  <a:cxn ang="0">
                    <a:pos x="29" y="36"/>
                  </a:cxn>
                  <a:cxn ang="0">
                    <a:pos x="29" y="30"/>
                  </a:cxn>
                  <a:cxn ang="0">
                    <a:pos x="11" y="30"/>
                  </a:cxn>
                  <a:cxn ang="0">
                    <a:pos x="11" y="36"/>
                  </a:cxn>
                  <a:cxn ang="0">
                    <a:pos x="15" y="36"/>
                  </a:cxn>
                  <a:cxn ang="0">
                    <a:pos x="18" y="40"/>
                  </a:cxn>
                  <a:cxn ang="0">
                    <a:pos x="18" y="51"/>
                  </a:cxn>
                  <a:cxn ang="0">
                    <a:pos x="15" y="55"/>
                  </a:cxn>
                  <a:cxn ang="0">
                    <a:pos x="3" y="55"/>
                  </a:cxn>
                  <a:cxn ang="0">
                    <a:pos x="0" y="51"/>
                  </a:cxn>
                  <a:cxn ang="0">
                    <a:pos x="0" y="40"/>
                  </a:cxn>
                  <a:cxn ang="0">
                    <a:pos x="3" y="36"/>
                  </a:cxn>
                  <a:cxn ang="0">
                    <a:pos x="7" y="36"/>
                  </a:cxn>
                  <a:cxn ang="0">
                    <a:pos x="7" y="30"/>
                  </a:cxn>
                  <a:cxn ang="0">
                    <a:pos x="11" y="25"/>
                  </a:cxn>
                  <a:cxn ang="0">
                    <a:pos x="29" y="25"/>
                  </a:cxn>
                  <a:cxn ang="0">
                    <a:pos x="29" y="18"/>
                  </a:cxn>
                  <a:cxn ang="0">
                    <a:pos x="26" y="18"/>
                  </a:cxn>
                  <a:cxn ang="0">
                    <a:pos x="23" y="15"/>
                  </a:cxn>
                  <a:cxn ang="0">
                    <a:pos x="23" y="3"/>
                  </a:cxn>
                  <a:cxn ang="0">
                    <a:pos x="26" y="0"/>
                  </a:cxn>
                  <a:cxn ang="0">
                    <a:pos x="37" y="0"/>
                  </a:cxn>
                  <a:cxn ang="0">
                    <a:pos x="41" y="3"/>
                  </a:cxn>
                  <a:cxn ang="0">
                    <a:pos x="41" y="15"/>
                  </a:cxn>
                  <a:cxn ang="0">
                    <a:pos x="37" y="18"/>
                  </a:cxn>
                  <a:cxn ang="0">
                    <a:pos x="34" y="18"/>
                  </a:cxn>
                  <a:cxn ang="0">
                    <a:pos x="34" y="25"/>
                  </a:cxn>
                  <a:cxn ang="0">
                    <a:pos x="52" y="25"/>
                  </a:cxn>
                  <a:cxn ang="0">
                    <a:pos x="57" y="30"/>
                  </a:cxn>
                  <a:cxn ang="0">
                    <a:pos x="57" y="36"/>
                  </a:cxn>
                  <a:cxn ang="0">
                    <a:pos x="60" y="36"/>
                  </a:cxn>
                  <a:cxn ang="0">
                    <a:pos x="64" y="40"/>
                  </a:cxn>
                  <a:cxn ang="0">
                    <a:pos x="64" y="51"/>
                  </a:cxn>
                </a:cxnLst>
                <a:rect l="0" t="0" r="r" b="b"/>
                <a:pathLst>
                  <a:path w="64" h="55">
                    <a:moveTo>
                      <a:pt x="64" y="51"/>
                    </a:moveTo>
                    <a:cubicBezTo>
                      <a:pt x="64" y="53"/>
                      <a:pt x="62" y="55"/>
                      <a:pt x="60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7" y="55"/>
                      <a:pt x="45" y="53"/>
                      <a:pt x="45" y="5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38"/>
                      <a:pt x="47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9" y="36"/>
                      <a:pt x="41" y="38"/>
                      <a:pt x="41" y="4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3"/>
                      <a:pt x="39" y="55"/>
                      <a:pt x="37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5"/>
                      <a:pt x="23" y="53"/>
                      <a:pt x="23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8"/>
                      <a:pt x="24" y="36"/>
                      <a:pt x="26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6"/>
                      <a:pt x="18" y="38"/>
                      <a:pt x="18" y="40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3"/>
                      <a:pt x="17" y="55"/>
                      <a:pt x="15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5"/>
                      <a:pt x="0" y="53"/>
                      <a:pt x="0" y="5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8"/>
                      <a:pt x="1" y="36"/>
                      <a:pt x="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7"/>
                      <a:pt x="9" y="25"/>
                      <a:pt x="11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8"/>
                      <a:pt x="23" y="17"/>
                      <a:pt x="23" y="1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1"/>
                      <a:pt x="24" y="0"/>
                      <a:pt x="26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41" y="1"/>
                      <a:pt x="41" y="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7"/>
                      <a:pt x="39" y="18"/>
                      <a:pt x="37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5" y="25"/>
                      <a:pt x="57" y="27"/>
                      <a:pt x="57" y="30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2" y="36"/>
                      <a:pt x="64" y="38"/>
                      <a:pt x="64" y="40"/>
                    </a:cubicBezTo>
                    <a:lnTo>
                      <a:pt x="64" y="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" name="íşḷíḍé"/>
            <p:cNvGrpSpPr/>
            <p:nvPr/>
          </p:nvGrpSpPr>
          <p:grpSpPr>
            <a:xfrm>
              <a:off x="1107021" y="2732920"/>
              <a:ext cx="1547259" cy="1949967"/>
              <a:chOff x="3171825" y="2459015"/>
              <a:chExt cx="1219200" cy="1536522"/>
            </a:xfrm>
          </p:grpSpPr>
          <p:sp>
            <p:nvSpPr>
              <p:cNvPr id="53" name="ísļiḓè"/>
              <p:cNvSpPr/>
              <p:nvPr/>
            </p:nvSpPr>
            <p:spPr bwMode="auto">
              <a:xfrm>
                <a:off x="3171825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śliḓé"/>
              <p:cNvSpPr/>
              <p:nvPr/>
            </p:nvSpPr>
            <p:spPr bwMode="auto">
              <a:xfrm>
                <a:off x="3705225" y="3738983"/>
                <a:ext cx="193039" cy="153943"/>
              </a:xfrm>
              <a:custGeom>
                <a:avLst/>
                <a:gdLst/>
                <a:ahLst/>
                <a:cxnLst>
                  <a:cxn ang="0">
                    <a:pos x="73" y="52"/>
                  </a:cxn>
                  <a:cxn ang="0">
                    <a:pos x="67" y="58"/>
                  </a:cxn>
                  <a:cxn ang="0">
                    <a:pos x="7" y="58"/>
                  </a:cxn>
                  <a:cxn ang="0">
                    <a:pos x="0" y="5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52"/>
                  </a:cxn>
                  <a:cxn ang="0">
                    <a:pos x="7" y="4"/>
                  </a:cxn>
                  <a:cxn ang="0">
                    <a:pos x="5" y="6"/>
                  </a:cxn>
                  <a:cxn ang="0">
                    <a:pos x="5" y="52"/>
                  </a:cxn>
                  <a:cxn ang="0">
                    <a:pos x="7" y="53"/>
                  </a:cxn>
                  <a:cxn ang="0">
                    <a:pos x="67" y="53"/>
                  </a:cxn>
                  <a:cxn ang="0">
                    <a:pos x="68" y="52"/>
                  </a:cxn>
                  <a:cxn ang="0">
                    <a:pos x="68" y="6"/>
                  </a:cxn>
                  <a:cxn ang="0">
                    <a:pos x="67" y="4"/>
                  </a:cxn>
                  <a:cxn ang="0">
                    <a:pos x="7" y="4"/>
                  </a:cxn>
                  <a:cxn ang="0">
                    <a:pos x="17" y="24"/>
                  </a:cxn>
                  <a:cxn ang="0">
                    <a:pos x="10" y="17"/>
                  </a:cxn>
                  <a:cxn ang="0">
                    <a:pos x="17" y="9"/>
                  </a:cxn>
                  <a:cxn ang="0">
                    <a:pos x="25" y="17"/>
                  </a:cxn>
                  <a:cxn ang="0">
                    <a:pos x="17" y="24"/>
                  </a:cxn>
                  <a:cxn ang="0">
                    <a:pos x="64" y="48"/>
                  </a:cxn>
                  <a:cxn ang="0">
                    <a:pos x="10" y="48"/>
                  </a:cxn>
                  <a:cxn ang="0">
                    <a:pos x="10" y="41"/>
                  </a:cxn>
                  <a:cxn ang="0">
                    <a:pos x="22" y="29"/>
                  </a:cxn>
                  <a:cxn ang="0">
                    <a:pos x="28" y="35"/>
                  </a:cxn>
                  <a:cxn ang="0">
                    <a:pos x="48" y="15"/>
                  </a:cxn>
                  <a:cxn ang="0">
                    <a:pos x="64" y="31"/>
                  </a:cxn>
                  <a:cxn ang="0">
                    <a:pos x="64" y="48"/>
                  </a:cxn>
                </a:cxnLst>
                <a:rect l="0" t="0" r="r" b="b"/>
                <a:pathLst>
                  <a:path w="73" h="58">
                    <a:moveTo>
                      <a:pt x="73" y="52"/>
                    </a:moveTo>
                    <a:cubicBezTo>
                      <a:pt x="73" y="55"/>
                      <a:pt x="71" y="58"/>
                      <a:pt x="67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3" y="58"/>
                      <a:pt x="0" y="55"/>
                      <a:pt x="0" y="5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1" y="0"/>
                      <a:pt x="73" y="2"/>
                      <a:pt x="73" y="6"/>
                    </a:cubicBezTo>
                    <a:lnTo>
                      <a:pt x="73" y="52"/>
                    </a:ln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5" y="6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6" y="53"/>
                      <a:pt x="7" y="53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3"/>
                      <a:pt x="68" y="52"/>
                      <a:pt x="68" y="5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5"/>
                      <a:pt x="68" y="4"/>
                      <a:pt x="67" y="4"/>
                    </a:cubicBezTo>
                    <a:lnTo>
                      <a:pt x="7" y="4"/>
                    </a:lnTo>
                    <a:close/>
                    <a:moveTo>
                      <a:pt x="17" y="24"/>
                    </a:moveTo>
                    <a:cubicBezTo>
                      <a:pt x="13" y="24"/>
                      <a:pt x="10" y="21"/>
                      <a:pt x="10" y="17"/>
                    </a:cubicBezTo>
                    <a:cubicBezTo>
                      <a:pt x="10" y="13"/>
                      <a:pt x="13" y="9"/>
                      <a:pt x="17" y="9"/>
                    </a:cubicBezTo>
                    <a:cubicBezTo>
                      <a:pt x="21" y="9"/>
                      <a:pt x="25" y="13"/>
                      <a:pt x="25" y="17"/>
                    </a:cubicBezTo>
                    <a:cubicBezTo>
                      <a:pt x="25" y="21"/>
                      <a:pt x="21" y="24"/>
                      <a:pt x="17" y="24"/>
                    </a:cubicBezTo>
                    <a:close/>
                    <a:moveTo>
                      <a:pt x="64" y="48"/>
                    </a:move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64" y="31"/>
                      <a:pt x="64" y="31"/>
                      <a:pt x="64" y="31"/>
                    </a:cubicBezTo>
                    <a:lnTo>
                      <a:pt x="64" y="4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" name="îṧlîḓê"/>
            <p:cNvGrpSpPr/>
            <p:nvPr/>
          </p:nvGrpSpPr>
          <p:grpSpPr>
            <a:xfrm>
              <a:off x="3463392" y="1708453"/>
              <a:ext cx="1049867" cy="1049867"/>
              <a:chOff x="2597150" y="1689100"/>
              <a:chExt cx="787400" cy="787400"/>
            </a:xfrm>
          </p:grpSpPr>
          <p:grpSp>
            <p:nvGrpSpPr>
              <p:cNvPr id="49" name="íSḻíḓê"/>
              <p:cNvGrpSpPr/>
              <p:nvPr/>
            </p:nvGrpSpPr>
            <p:grpSpPr>
              <a:xfrm>
                <a:off x="259715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51" name="ï$ļiḑê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îšľîḋé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50" name="îŝ1iďè"/>
              <p:cNvSpPr/>
              <p:nvPr/>
            </p:nvSpPr>
            <p:spPr bwMode="auto">
              <a:xfrm>
                <a:off x="2847775" y="1970605"/>
                <a:ext cx="286150" cy="224390"/>
              </a:xfrm>
              <a:custGeom>
                <a:avLst/>
                <a:gdLst/>
                <a:ahLst/>
                <a:cxnLst>
                  <a:cxn ang="0">
                    <a:pos x="45" y="14"/>
                  </a:cxn>
                  <a:cxn ang="0">
                    <a:pos x="32" y="10"/>
                  </a:cxn>
                  <a:cxn ang="0">
                    <a:pos x="18" y="14"/>
                  </a:cxn>
                  <a:cxn ang="0">
                    <a:pos x="0" y="14"/>
                  </a:cxn>
                  <a:cxn ang="0">
                    <a:pos x="64" y="14"/>
                  </a:cxn>
                  <a:cxn ang="0">
                    <a:pos x="0" y="15"/>
                  </a:cxn>
                  <a:cxn ang="0">
                    <a:pos x="18" y="20"/>
                  </a:cxn>
                  <a:cxn ang="0">
                    <a:pos x="2" y="22"/>
                  </a:cxn>
                  <a:cxn ang="0">
                    <a:pos x="9" y="35"/>
                  </a:cxn>
                  <a:cxn ang="0">
                    <a:pos x="1" y="36"/>
                  </a:cxn>
                  <a:cxn ang="0">
                    <a:pos x="0" y="28"/>
                  </a:cxn>
                  <a:cxn ang="0">
                    <a:pos x="8" y="27"/>
                  </a:cxn>
                  <a:cxn ang="0">
                    <a:pos x="9" y="35"/>
                  </a:cxn>
                  <a:cxn ang="0">
                    <a:pos x="15" y="50"/>
                  </a:cxn>
                  <a:cxn ang="0">
                    <a:pos x="7" y="49"/>
                  </a:cxn>
                  <a:cxn ang="0">
                    <a:pos x="8" y="41"/>
                  </a:cxn>
                  <a:cxn ang="0">
                    <a:pos x="16" y="42"/>
                  </a:cxn>
                  <a:cxn ang="0">
                    <a:pos x="23" y="35"/>
                  </a:cxn>
                  <a:cxn ang="0">
                    <a:pos x="15" y="36"/>
                  </a:cxn>
                  <a:cxn ang="0">
                    <a:pos x="13" y="28"/>
                  </a:cxn>
                  <a:cxn ang="0">
                    <a:pos x="21" y="27"/>
                  </a:cxn>
                  <a:cxn ang="0">
                    <a:pos x="23" y="35"/>
                  </a:cxn>
                  <a:cxn ang="0">
                    <a:pos x="28" y="50"/>
                  </a:cxn>
                  <a:cxn ang="0">
                    <a:pos x="20" y="49"/>
                  </a:cxn>
                  <a:cxn ang="0">
                    <a:pos x="21" y="41"/>
                  </a:cxn>
                  <a:cxn ang="0">
                    <a:pos x="29" y="42"/>
                  </a:cxn>
                  <a:cxn ang="0">
                    <a:pos x="36" y="35"/>
                  </a:cxn>
                  <a:cxn ang="0">
                    <a:pos x="28" y="36"/>
                  </a:cxn>
                  <a:cxn ang="0">
                    <a:pos x="27" y="28"/>
                  </a:cxn>
                  <a:cxn ang="0">
                    <a:pos x="35" y="27"/>
                  </a:cxn>
                  <a:cxn ang="0">
                    <a:pos x="36" y="35"/>
                  </a:cxn>
                  <a:cxn ang="0">
                    <a:pos x="42" y="50"/>
                  </a:cxn>
                  <a:cxn ang="0">
                    <a:pos x="34" y="49"/>
                  </a:cxn>
                  <a:cxn ang="0">
                    <a:pos x="35" y="41"/>
                  </a:cxn>
                  <a:cxn ang="0">
                    <a:pos x="43" y="42"/>
                  </a:cxn>
                  <a:cxn ang="0">
                    <a:pos x="50" y="35"/>
                  </a:cxn>
                  <a:cxn ang="0">
                    <a:pos x="42" y="36"/>
                  </a:cxn>
                  <a:cxn ang="0">
                    <a:pos x="41" y="28"/>
                  </a:cxn>
                  <a:cxn ang="0">
                    <a:pos x="49" y="27"/>
                  </a:cxn>
                  <a:cxn ang="0">
                    <a:pos x="50" y="35"/>
                  </a:cxn>
                  <a:cxn ang="0">
                    <a:pos x="61" y="22"/>
                  </a:cxn>
                  <a:cxn ang="0">
                    <a:pos x="45" y="20"/>
                  </a:cxn>
                  <a:cxn ang="0">
                    <a:pos x="64" y="15"/>
                  </a:cxn>
                  <a:cxn ang="0">
                    <a:pos x="57" y="49"/>
                  </a:cxn>
                  <a:cxn ang="0">
                    <a:pos x="49" y="50"/>
                  </a:cxn>
                  <a:cxn ang="0">
                    <a:pos x="48" y="42"/>
                  </a:cxn>
                  <a:cxn ang="0">
                    <a:pos x="56" y="41"/>
                  </a:cxn>
                  <a:cxn ang="0">
                    <a:pos x="57" y="49"/>
                  </a:cxn>
                  <a:cxn ang="0">
                    <a:pos x="63" y="36"/>
                  </a:cxn>
                  <a:cxn ang="0">
                    <a:pos x="55" y="35"/>
                  </a:cxn>
                  <a:cxn ang="0">
                    <a:pos x="56" y="27"/>
                  </a:cxn>
                  <a:cxn ang="0">
                    <a:pos x="64" y="28"/>
                  </a:cxn>
                </a:cxnLst>
                <a:rect l="0" t="0" r="r" b="b"/>
                <a:pathLst>
                  <a:path w="64" h="50">
                    <a:moveTo>
                      <a:pt x="64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2"/>
                      <a:pt x="44" y="10"/>
                      <a:pt x="32" y="10"/>
                    </a:cubicBezTo>
                    <a:cubicBezTo>
                      <a:pt x="19" y="10"/>
                      <a:pt x="18" y="12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4" y="0"/>
                      <a:pt x="32" y="0"/>
                    </a:cubicBezTo>
                    <a:cubicBezTo>
                      <a:pt x="59" y="0"/>
                      <a:pt x="64" y="11"/>
                      <a:pt x="64" y="14"/>
                    </a:cubicBezTo>
                    <a:close/>
                    <a:moveTo>
                      <a:pt x="0" y="2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7" y="22"/>
                      <a:pt x="16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20"/>
                    </a:cubicBezTo>
                    <a:close/>
                    <a:moveTo>
                      <a:pt x="9" y="35"/>
                    </a:moveTo>
                    <a:cubicBezTo>
                      <a:pt x="9" y="36"/>
                      <a:pt x="8" y="36"/>
                      <a:pt x="8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6"/>
                      <a:pt x="0" y="3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9" y="27"/>
                      <a:pt x="9" y="28"/>
                    </a:cubicBezTo>
                    <a:lnTo>
                      <a:pt x="9" y="35"/>
                    </a:lnTo>
                    <a:close/>
                    <a:moveTo>
                      <a:pt x="16" y="49"/>
                    </a:moveTo>
                    <a:cubicBezTo>
                      <a:pt x="16" y="49"/>
                      <a:pt x="15" y="50"/>
                      <a:pt x="15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0"/>
                      <a:pt x="7" y="49"/>
                      <a:pt x="7" y="49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7" y="41"/>
                      <a:pt x="7" y="41"/>
                      <a:pt x="8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6" y="41"/>
                      <a:pt x="16" y="42"/>
                    </a:cubicBezTo>
                    <a:lnTo>
                      <a:pt x="16" y="49"/>
                    </a:lnTo>
                    <a:close/>
                    <a:moveTo>
                      <a:pt x="23" y="35"/>
                    </a:moveTo>
                    <a:cubicBezTo>
                      <a:pt x="23" y="36"/>
                      <a:pt x="22" y="36"/>
                      <a:pt x="2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6"/>
                      <a:pt x="13" y="36"/>
                      <a:pt x="13" y="35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7"/>
                      <a:pt x="14" y="27"/>
                      <a:pt x="15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3" y="27"/>
                      <a:pt x="23" y="28"/>
                    </a:cubicBezTo>
                    <a:lnTo>
                      <a:pt x="23" y="35"/>
                    </a:lnTo>
                    <a:close/>
                    <a:moveTo>
                      <a:pt x="29" y="49"/>
                    </a:moveTo>
                    <a:cubicBezTo>
                      <a:pt x="29" y="49"/>
                      <a:pt x="29" y="50"/>
                      <a:pt x="28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1"/>
                      <a:pt x="21" y="41"/>
                      <a:pt x="21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9" y="41"/>
                      <a:pt x="29" y="41"/>
                      <a:pt x="29" y="42"/>
                    </a:cubicBezTo>
                    <a:lnTo>
                      <a:pt x="29" y="49"/>
                    </a:lnTo>
                    <a:close/>
                    <a:moveTo>
                      <a:pt x="36" y="35"/>
                    </a:moveTo>
                    <a:cubicBezTo>
                      <a:pt x="36" y="36"/>
                      <a:pt x="36" y="36"/>
                      <a:pt x="35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7" y="36"/>
                      <a:pt x="27" y="3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6" y="27"/>
                      <a:pt x="36" y="27"/>
                      <a:pt x="36" y="28"/>
                    </a:cubicBezTo>
                    <a:lnTo>
                      <a:pt x="36" y="35"/>
                    </a:lnTo>
                    <a:close/>
                    <a:moveTo>
                      <a:pt x="43" y="49"/>
                    </a:moveTo>
                    <a:cubicBezTo>
                      <a:pt x="43" y="49"/>
                      <a:pt x="43" y="50"/>
                      <a:pt x="42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5" y="41"/>
                      <a:pt x="35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3" y="42"/>
                    </a:cubicBezTo>
                    <a:lnTo>
                      <a:pt x="43" y="49"/>
                    </a:lnTo>
                    <a:close/>
                    <a:moveTo>
                      <a:pt x="50" y="35"/>
                    </a:moveTo>
                    <a:cubicBezTo>
                      <a:pt x="50" y="36"/>
                      <a:pt x="50" y="36"/>
                      <a:pt x="49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1" y="36"/>
                      <a:pt x="41" y="36"/>
                      <a:pt x="41" y="3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1" y="27"/>
                      <a:pt x="42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0" y="27"/>
                      <a:pt x="50" y="27"/>
                      <a:pt x="50" y="28"/>
                    </a:cubicBezTo>
                    <a:lnTo>
                      <a:pt x="50" y="35"/>
                    </a:lnTo>
                    <a:close/>
                    <a:moveTo>
                      <a:pt x="64" y="20"/>
                    </a:moveTo>
                    <a:cubicBezTo>
                      <a:pt x="64" y="21"/>
                      <a:pt x="63" y="22"/>
                      <a:pt x="61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22"/>
                      <a:pt x="45" y="21"/>
                      <a:pt x="45" y="2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64" y="15"/>
                      <a:pt x="64" y="15"/>
                      <a:pt x="64" y="15"/>
                    </a:cubicBezTo>
                    <a:lnTo>
                      <a:pt x="64" y="20"/>
                    </a:lnTo>
                    <a:close/>
                    <a:moveTo>
                      <a:pt x="57" y="49"/>
                    </a:moveTo>
                    <a:cubicBezTo>
                      <a:pt x="57" y="49"/>
                      <a:pt x="56" y="50"/>
                      <a:pt x="56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48" y="50"/>
                      <a:pt x="48" y="49"/>
                      <a:pt x="48" y="49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1"/>
                      <a:pt x="48" y="41"/>
                      <a:pt x="49" y="41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6" y="41"/>
                      <a:pt x="57" y="41"/>
                      <a:pt x="57" y="42"/>
                    </a:cubicBezTo>
                    <a:lnTo>
                      <a:pt x="57" y="49"/>
                    </a:lnTo>
                    <a:close/>
                    <a:moveTo>
                      <a:pt x="64" y="35"/>
                    </a:moveTo>
                    <a:cubicBezTo>
                      <a:pt x="64" y="36"/>
                      <a:pt x="63" y="36"/>
                      <a:pt x="63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5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7"/>
                      <a:pt x="56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4" y="27"/>
                      <a:pt x="64" y="28"/>
                    </a:cubicBezTo>
                    <a:lnTo>
                      <a:pt x="64" y="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íš1ïḑé"/>
            <p:cNvGrpSpPr/>
            <p:nvPr/>
          </p:nvGrpSpPr>
          <p:grpSpPr>
            <a:xfrm>
              <a:off x="3214696" y="2732920"/>
              <a:ext cx="1547259" cy="1949967"/>
              <a:chOff x="1388111" y="2459015"/>
              <a:chExt cx="1219200" cy="1536522"/>
            </a:xfrm>
          </p:grpSpPr>
          <p:sp>
            <p:nvSpPr>
              <p:cNvPr id="47" name="îşḻíde"/>
              <p:cNvSpPr/>
              <p:nvPr/>
            </p:nvSpPr>
            <p:spPr bwMode="auto">
              <a:xfrm>
                <a:off x="1388111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$ḻîďê"/>
              <p:cNvSpPr/>
              <p:nvPr/>
            </p:nvSpPr>
            <p:spPr bwMode="auto">
              <a:xfrm>
                <a:off x="1881030" y="3714750"/>
                <a:ext cx="233363" cy="180975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66" y="53"/>
                  </a:cxn>
                  <a:cxn ang="0">
                    <a:pos x="3" y="53"/>
                  </a:cxn>
                  <a:cxn ang="0">
                    <a:pos x="0" y="51"/>
                  </a:cxn>
                  <a:cxn ang="0">
                    <a:pos x="0" y="46"/>
                  </a:cxn>
                  <a:cxn ang="0">
                    <a:pos x="3" y="43"/>
                  </a:cxn>
                  <a:cxn ang="0">
                    <a:pos x="66" y="43"/>
                  </a:cxn>
                  <a:cxn ang="0">
                    <a:pos x="68" y="46"/>
                  </a:cxn>
                  <a:cxn ang="0">
                    <a:pos x="68" y="51"/>
                  </a:cxn>
                  <a:cxn ang="0">
                    <a:pos x="64" y="21"/>
                  </a:cxn>
                  <a:cxn ang="0">
                    <a:pos x="61" y="24"/>
                  </a:cxn>
                  <a:cxn ang="0">
                    <a:pos x="8" y="24"/>
                  </a:cxn>
                  <a:cxn ang="0">
                    <a:pos x="5" y="21"/>
                  </a:cxn>
                  <a:cxn ang="0">
                    <a:pos x="5" y="17"/>
                  </a:cxn>
                  <a:cxn ang="0">
                    <a:pos x="8" y="14"/>
                  </a:cxn>
                  <a:cxn ang="0">
                    <a:pos x="61" y="14"/>
                  </a:cxn>
                  <a:cxn ang="0">
                    <a:pos x="64" y="17"/>
                  </a:cxn>
                  <a:cxn ang="0">
                    <a:pos x="64" y="21"/>
                  </a:cxn>
                  <a:cxn ang="0">
                    <a:pos x="54" y="36"/>
                  </a:cxn>
                  <a:cxn ang="0">
                    <a:pos x="51" y="38"/>
                  </a:cxn>
                  <a:cxn ang="0">
                    <a:pos x="17" y="38"/>
                  </a:cxn>
                  <a:cxn ang="0">
                    <a:pos x="15" y="36"/>
                  </a:cxn>
                  <a:cxn ang="0">
                    <a:pos x="15" y="31"/>
                  </a:cxn>
                  <a:cxn ang="0">
                    <a:pos x="17" y="29"/>
                  </a:cxn>
                  <a:cxn ang="0">
                    <a:pos x="51" y="29"/>
                  </a:cxn>
                  <a:cxn ang="0">
                    <a:pos x="54" y="31"/>
                  </a:cxn>
                  <a:cxn ang="0">
                    <a:pos x="54" y="36"/>
                  </a:cxn>
                  <a:cxn ang="0">
                    <a:pos x="49" y="7"/>
                  </a:cxn>
                  <a:cxn ang="0">
                    <a:pos x="47" y="9"/>
                  </a:cxn>
                  <a:cxn ang="0">
                    <a:pos x="22" y="9"/>
                  </a:cxn>
                  <a:cxn ang="0">
                    <a:pos x="20" y="7"/>
                  </a:cxn>
                  <a:cxn ang="0">
                    <a:pos x="20" y="2"/>
                  </a:cxn>
                  <a:cxn ang="0">
                    <a:pos x="22" y="0"/>
                  </a:cxn>
                  <a:cxn ang="0">
                    <a:pos x="47" y="0"/>
                  </a:cxn>
                  <a:cxn ang="0">
                    <a:pos x="49" y="2"/>
                  </a:cxn>
                  <a:cxn ang="0">
                    <a:pos x="49" y="7"/>
                  </a:cxn>
                </a:cxnLst>
                <a:rect l="0" t="0" r="r" b="b"/>
                <a:pathLst>
                  <a:path w="68" h="53">
                    <a:moveTo>
                      <a:pt x="68" y="51"/>
                    </a:moveTo>
                    <a:cubicBezTo>
                      <a:pt x="68" y="52"/>
                      <a:pt x="67" y="53"/>
                      <a:pt x="66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0" y="52"/>
                      <a:pt x="0" y="5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2" y="43"/>
                      <a:pt x="3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4"/>
                      <a:pt x="68" y="46"/>
                    </a:cubicBezTo>
                    <a:lnTo>
                      <a:pt x="68" y="51"/>
                    </a:lnTo>
                    <a:close/>
                    <a:moveTo>
                      <a:pt x="64" y="21"/>
                    </a:moveTo>
                    <a:cubicBezTo>
                      <a:pt x="64" y="23"/>
                      <a:pt x="63" y="24"/>
                      <a:pt x="61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6" y="24"/>
                      <a:pt x="5" y="23"/>
                      <a:pt x="5" y="2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5"/>
                      <a:pt x="6" y="14"/>
                      <a:pt x="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3" y="14"/>
                      <a:pt x="64" y="15"/>
                      <a:pt x="64" y="17"/>
                    </a:cubicBezTo>
                    <a:lnTo>
                      <a:pt x="64" y="21"/>
                    </a:lnTo>
                    <a:close/>
                    <a:moveTo>
                      <a:pt x="54" y="36"/>
                    </a:moveTo>
                    <a:cubicBezTo>
                      <a:pt x="54" y="37"/>
                      <a:pt x="53" y="38"/>
                      <a:pt x="51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8"/>
                      <a:pt x="15" y="37"/>
                      <a:pt x="15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6" y="29"/>
                      <a:pt x="17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30"/>
                      <a:pt x="54" y="31"/>
                    </a:cubicBezTo>
                    <a:lnTo>
                      <a:pt x="54" y="36"/>
                    </a:lnTo>
                    <a:close/>
                    <a:moveTo>
                      <a:pt x="49" y="7"/>
                    </a:moveTo>
                    <a:cubicBezTo>
                      <a:pt x="49" y="8"/>
                      <a:pt x="48" y="9"/>
                      <a:pt x="47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8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1" y="0"/>
                      <a:pt x="2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lnTo>
                      <a:pt x="49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" name="iŝľïḑé"/>
            <p:cNvGrpSpPr/>
            <p:nvPr/>
          </p:nvGrpSpPr>
          <p:grpSpPr>
            <a:xfrm>
              <a:off x="5571067" y="1708453"/>
              <a:ext cx="1049867" cy="1049867"/>
              <a:chOff x="4178300" y="1689100"/>
              <a:chExt cx="787400" cy="787400"/>
            </a:xfrm>
          </p:grpSpPr>
          <p:grpSp>
            <p:nvGrpSpPr>
              <p:cNvPr id="43" name="îs1ïḋê"/>
              <p:cNvGrpSpPr/>
              <p:nvPr/>
            </p:nvGrpSpPr>
            <p:grpSpPr>
              <a:xfrm>
                <a:off x="41783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45" name="ïş1iḍê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íṧļïdê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44" name="ïšḷïḑe"/>
              <p:cNvSpPr/>
              <p:nvPr/>
            </p:nvSpPr>
            <p:spPr bwMode="auto">
              <a:xfrm>
                <a:off x="4429954" y="1979868"/>
                <a:ext cx="284092" cy="205864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2" y="44"/>
                  </a:cxn>
                  <a:cxn ang="0">
                    <a:pos x="61" y="45"/>
                  </a:cxn>
                  <a:cxn ang="0">
                    <a:pos x="60" y="44"/>
                  </a:cxn>
                  <a:cxn ang="0">
                    <a:pos x="45" y="30"/>
                  </a:cxn>
                  <a:cxn ang="0">
                    <a:pos x="45" y="36"/>
                  </a:cxn>
                  <a:cxn ang="0">
                    <a:pos x="35" y="46"/>
                  </a:cxn>
                  <a:cxn ang="0">
                    <a:pos x="10" y="46"/>
                  </a:cxn>
                  <a:cxn ang="0">
                    <a:pos x="0" y="36"/>
                  </a:cxn>
                  <a:cxn ang="0">
                    <a:pos x="0" y="10"/>
                  </a:cxn>
                  <a:cxn ang="0">
                    <a:pos x="10" y="0"/>
                  </a:cxn>
                  <a:cxn ang="0">
                    <a:pos x="35" y="0"/>
                  </a:cxn>
                  <a:cxn ang="0">
                    <a:pos x="45" y="10"/>
                  </a:cxn>
                  <a:cxn ang="0">
                    <a:pos x="45" y="16"/>
                  </a:cxn>
                  <a:cxn ang="0">
                    <a:pos x="60" y="2"/>
                  </a:cxn>
                  <a:cxn ang="0">
                    <a:pos x="61" y="1"/>
                  </a:cxn>
                  <a:cxn ang="0">
                    <a:pos x="62" y="1"/>
                  </a:cxn>
                  <a:cxn ang="0">
                    <a:pos x="64" y="4"/>
                  </a:cxn>
                  <a:cxn ang="0">
                    <a:pos x="64" y="42"/>
                  </a:cxn>
                </a:cxnLst>
                <a:rect l="0" t="0" r="r" b="b"/>
                <a:pathLst>
                  <a:path w="64" h="46">
                    <a:moveTo>
                      <a:pt x="64" y="42"/>
                    </a:moveTo>
                    <a:cubicBezTo>
                      <a:pt x="64" y="43"/>
                      <a:pt x="63" y="44"/>
                      <a:pt x="62" y="44"/>
                    </a:cubicBezTo>
                    <a:cubicBezTo>
                      <a:pt x="62" y="45"/>
                      <a:pt x="62" y="45"/>
                      <a:pt x="61" y="45"/>
                    </a:cubicBezTo>
                    <a:cubicBezTo>
                      <a:pt x="61" y="45"/>
                      <a:pt x="60" y="44"/>
                      <a:pt x="60" y="44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41"/>
                      <a:pt x="41" y="46"/>
                      <a:pt x="35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" y="46"/>
                      <a:pt x="0" y="41"/>
                      <a:pt x="0" y="3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5" y="5"/>
                      <a:pt x="45" y="10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1"/>
                      <a:pt x="61" y="1"/>
                      <a:pt x="61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2"/>
                      <a:pt x="64" y="3"/>
                      <a:pt x="64" y="4"/>
                    </a:cubicBezTo>
                    <a:lnTo>
                      <a:pt x="64" y="4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9" name="íṧlïḍè"/>
            <p:cNvGrpSpPr/>
            <p:nvPr/>
          </p:nvGrpSpPr>
          <p:grpSpPr>
            <a:xfrm>
              <a:off x="5322371" y="2732920"/>
              <a:ext cx="1547259" cy="1949967"/>
              <a:chOff x="1388111" y="2459015"/>
              <a:chExt cx="1219200" cy="1536522"/>
            </a:xfrm>
          </p:grpSpPr>
          <p:sp>
            <p:nvSpPr>
              <p:cNvPr id="41" name="íslîḍê"/>
              <p:cNvSpPr/>
              <p:nvPr/>
            </p:nvSpPr>
            <p:spPr bwMode="auto">
              <a:xfrm>
                <a:off x="1388111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ṩ1îďè"/>
              <p:cNvSpPr/>
              <p:nvPr/>
            </p:nvSpPr>
            <p:spPr bwMode="auto">
              <a:xfrm>
                <a:off x="1881030" y="3714750"/>
                <a:ext cx="233363" cy="180975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66" y="53"/>
                  </a:cxn>
                  <a:cxn ang="0">
                    <a:pos x="3" y="53"/>
                  </a:cxn>
                  <a:cxn ang="0">
                    <a:pos x="0" y="51"/>
                  </a:cxn>
                  <a:cxn ang="0">
                    <a:pos x="0" y="46"/>
                  </a:cxn>
                  <a:cxn ang="0">
                    <a:pos x="3" y="43"/>
                  </a:cxn>
                  <a:cxn ang="0">
                    <a:pos x="66" y="43"/>
                  </a:cxn>
                  <a:cxn ang="0">
                    <a:pos x="68" y="46"/>
                  </a:cxn>
                  <a:cxn ang="0">
                    <a:pos x="68" y="51"/>
                  </a:cxn>
                  <a:cxn ang="0">
                    <a:pos x="64" y="21"/>
                  </a:cxn>
                  <a:cxn ang="0">
                    <a:pos x="61" y="24"/>
                  </a:cxn>
                  <a:cxn ang="0">
                    <a:pos x="8" y="24"/>
                  </a:cxn>
                  <a:cxn ang="0">
                    <a:pos x="5" y="21"/>
                  </a:cxn>
                  <a:cxn ang="0">
                    <a:pos x="5" y="17"/>
                  </a:cxn>
                  <a:cxn ang="0">
                    <a:pos x="8" y="14"/>
                  </a:cxn>
                  <a:cxn ang="0">
                    <a:pos x="61" y="14"/>
                  </a:cxn>
                  <a:cxn ang="0">
                    <a:pos x="64" y="17"/>
                  </a:cxn>
                  <a:cxn ang="0">
                    <a:pos x="64" y="21"/>
                  </a:cxn>
                  <a:cxn ang="0">
                    <a:pos x="54" y="36"/>
                  </a:cxn>
                  <a:cxn ang="0">
                    <a:pos x="51" y="38"/>
                  </a:cxn>
                  <a:cxn ang="0">
                    <a:pos x="17" y="38"/>
                  </a:cxn>
                  <a:cxn ang="0">
                    <a:pos x="15" y="36"/>
                  </a:cxn>
                  <a:cxn ang="0">
                    <a:pos x="15" y="31"/>
                  </a:cxn>
                  <a:cxn ang="0">
                    <a:pos x="17" y="29"/>
                  </a:cxn>
                  <a:cxn ang="0">
                    <a:pos x="51" y="29"/>
                  </a:cxn>
                  <a:cxn ang="0">
                    <a:pos x="54" y="31"/>
                  </a:cxn>
                  <a:cxn ang="0">
                    <a:pos x="54" y="36"/>
                  </a:cxn>
                  <a:cxn ang="0">
                    <a:pos x="49" y="7"/>
                  </a:cxn>
                  <a:cxn ang="0">
                    <a:pos x="47" y="9"/>
                  </a:cxn>
                  <a:cxn ang="0">
                    <a:pos x="22" y="9"/>
                  </a:cxn>
                  <a:cxn ang="0">
                    <a:pos x="20" y="7"/>
                  </a:cxn>
                  <a:cxn ang="0">
                    <a:pos x="20" y="2"/>
                  </a:cxn>
                  <a:cxn ang="0">
                    <a:pos x="22" y="0"/>
                  </a:cxn>
                  <a:cxn ang="0">
                    <a:pos x="47" y="0"/>
                  </a:cxn>
                  <a:cxn ang="0">
                    <a:pos x="49" y="2"/>
                  </a:cxn>
                  <a:cxn ang="0">
                    <a:pos x="49" y="7"/>
                  </a:cxn>
                </a:cxnLst>
                <a:rect l="0" t="0" r="r" b="b"/>
                <a:pathLst>
                  <a:path w="68" h="53">
                    <a:moveTo>
                      <a:pt x="68" y="51"/>
                    </a:moveTo>
                    <a:cubicBezTo>
                      <a:pt x="68" y="52"/>
                      <a:pt x="67" y="53"/>
                      <a:pt x="66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0" y="52"/>
                      <a:pt x="0" y="5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2" y="43"/>
                      <a:pt x="3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4"/>
                      <a:pt x="68" y="46"/>
                    </a:cubicBezTo>
                    <a:lnTo>
                      <a:pt x="68" y="51"/>
                    </a:lnTo>
                    <a:close/>
                    <a:moveTo>
                      <a:pt x="64" y="21"/>
                    </a:moveTo>
                    <a:cubicBezTo>
                      <a:pt x="64" y="23"/>
                      <a:pt x="63" y="24"/>
                      <a:pt x="61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6" y="24"/>
                      <a:pt x="5" y="23"/>
                      <a:pt x="5" y="2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5"/>
                      <a:pt x="6" y="14"/>
                      <a:pt x="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3" y="14"/>
                      <a:pt x="64" y="15"/>
                      <a:pt x="64" y="17"/>
                    </a:cubicBezTo>
                    <a:lnTo>
                      <a:pt x="64" y="21"/>
                    </a:lnTo>
                    <a:close/>
                    <a:moveTo>
                      <a:pt x="54" y="36"/>
                    </a:moveTo>
                    <a:cubicBezTo>
                      <a:pt x="54" y="37"/>
                      <a:pt x="53" y="38"/>
                      <a:pt x="51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8"/>
                      <a:pt x="15" y="37"/>
                      <a:pt x="15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6" y="29"/>
                      <a:pt x="17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30"/>
                      <a:pt x="54" y="31"/>
                    </a:cubicBezTo>
                    <a:lnTo>
                      <a:pt x="54" y="36"/>
                    </a:lnTo>
                    <a:close/>
                    <a:moveTo>
                      <a:pt x="49" y="7"/>
                    </a:moveTo>
                    <a:cubicBezTo>
                      <a:pt x="49" y="8"/>
                      <a:pt x="48" y="9"/>
                      <a:pt x="47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8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1" y="0"/>
                      <a:pt x="2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lnTo>
                      <a:pt x="49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0" name="ïślíḑe"/>
            <p:cNvGrpSpPr/>
            <p:nvPr/>
          </p:nvGrpSpPr>
          <p:grpSpPr>
            <a:xfrm>
              <a:off x="7678741" y="1708453"/>
              <a:ext cx="1049867" cy="1049867"/>
              <a:chOff x="5759450" y="1689100"/>
              <a:chExt cx="787400" cy="787400"/>
            </a:xfrm>
          </p:grpSpPr>
          <p:grpSp>
            <p:nvGrpSpPr>
              <p:cNvPr id="37" name="îṡļiďê"/>
              <p:cNvGrpSpPr/>
              <p:nvPr/>
            </p:nvGrpSpPr>
            <p:grpSpPr>
              <a:xfrm>
                <a:off x="575945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39" name="ïşḻíḑè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îṥliḓe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38" name="ïšḷiḓè"/>
              <p:cNvSpPr/>
              <p:nvPr/>
            </p:nvSpPr>
            <p:spPr bwMode="auto">
              <a:xfrm>
                <a:off x="6030661" y="1960311"/>
                <a:ext cx="244978" cy="244978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1" name="îṩliḋê"/>
            <p:cNvGrpSpPr/>
            <p:nvPr/>
          </p:nvGrpSpPr>
          <p:grpSpPr>
            <a:xfrm flipH="1">
              <a:off x="7430045" y="2732920"/>
              <a:ext cx="1547259" cy="1949967"/>
              <a:chOff x="3171825" y="2459015"/>
              <a:chExt cx="1219200" cy="1536522"/>
            </a:xfrm>
          </p:grpSpPr>
          <p:sp>
            <p:nvSpPr>
              <p:cNvPr id="35" name="iṡḷïḍê"/>
              <p:cNvSpPr/>
              <p:nvPr/>
            </p:nvSpPr>
            <p:spPr bwMode="auto">
              <a:xfrm>
                <a:off x="3171825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î$ļiḑê"/>
              <p:cNvSpPr/>
              <p:nvPr/>
            </p:nvSpPr>
            <p:spPr bwMode="auto">
              <a:xfrm>
                <a:off x="3705225" y="3738983"/>
                <a:ext cx="193039" cy="153943"/>
              </a:xfrm>
              <a:custGeom>
                <a:avLst/>
                <a:gdLst/>
                <a:ahLst/>
                <a:cxnLst>
                  <a:cxn ang="0">
                    <a:pos x="73" y="52"/>
                  </a:cxn>
                  <a:cxn ang="0">
                    <a:pos x="67" y="58"/>
                  </a:cxn>
                  <a:cxn ang="0">
                    <a:pos x="7" y="58"/>
                  </a:cxn>
                  <a:cxn ang="0">
                    <a:pos x="0" y="5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52"/>
                  </a:cxn>
                  <a:cxn ang="0">
                    <a:pos x="7" y="4"/>
                  </a:cxn>
                  <a:cxn ang="0">
                    <a:pos x="5" y="6"/>
                  </a:cxn>
                  <a:cxn ang="0">
                    <a:pos x="5" y="52"/>
                  </a:cxn>
                  <a:cxn ang="0">
                    <a:pos x="7" y="53"/>
                  </a:cxn>
                  <a:cxn ang="0">
                    <a:pos x="67" y="53"/>
                  </a:cxn>
                  <a:cxn ang="0">
                    <a:pos x="68" y="52"/>
                  </a:cxn>
                  <a:cxn ang="0">
                    <a:pos x="68" y="6"/>
                  </a:cxn>
                  <a:cxn ang="0">
                    <a:pos x="67" y="4"/>
                  </a:cxn>
                  <a:cxn ang="0">
                    <a:pos x="7" y="4"/>
                  </a:cxn>
                  <a:cxn ang="0">
                    <a:pos x="17" y="24"/>
                  </a:cxn>
                  <a:cxn ang="0">
                    <a:pos x="10" y="17"/>
                  </a:cxn>
                  <a:cxn ang="0">
                    <a:pos x="17" y="9"/>
                  </a:cxn>
                  <a:cxn ang="0">
                    <a:pos x="25" y="17"/>
                  </a:cxn>
                  <a:cxn ang="0">
                    <a:pos x="17" y="24"/>
                  </a:cxn>
                  <a:cxn ang="0">
                    <a:pos x="64" y="48"/>
                  </a:cxn>
                  <a:cxn ang="0">
                    <a:pos x="10" y="48"/>
                  </a:cxn>
                  <a:cxn ang="0">
                    <a:pos x="10" y="41"/>
                  </a:cxn>
                  <a:cxn ang="0">
                    <a:pos x="22" y="29"/>
                  </a:cxn>
                  <a:cxn ang="0">
                    <a:pos x="28" y="35"/>
                  </a:cxn>
                  <a:cxn ang="0">
                    <a:pos x="48" y="15"/>
                  </a:cxn>
                  <a:cxn ang="0">
                    <a:pos x="64" y="31"/>
                  </a:cxn>
                  <a:cxn ang="0">
                    <a:pos x="64" y="48"/>
                  </a:cxn>
                </a:cxnLst>
                <a:rect l="0" t="0" r="r" b="b"/>
                <a:pathLst>
                  <a:path w="73" h="58">
                    <a:moveTo>
                      <a:pt x="73" y="52"/>
                    </a:moveTo>
                    <a:cubicBezTo>
                      <a:pt x="73" y="55"/>
                      <a:pt x="71" y="58"/>
                      <a:pt x="67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3" y="58"/>
                      <a:pt x="0" y="55"/>
                      <a:pt x="0" y="5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1" y="0"/>
                      <a:pt x="73" y="2"/>
                      <a:pt x="73" y="6"/>
                    </a:cubicBezTo>
                    <a:lnTo>
                      <a:pt x="73" y="52"/>
                    </a:ln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5" y="6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6" y="53"/>
                      <a:pt x="7" y="53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3"/>
                      <a:pt x="68" y="52"/>
                      <a:pt x="68" y="5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5"/>
                      <a:pt x="68" y="4"/>
                      <a:pt x="67" y="4"/>
                    </a:cubicBezTo>
                    <a:lnTo>
                      <a:pt x="7" y="4"/>
                    </a:lnTo>
                    <a:close/>
                    <a:moveTo>
                      <a:pt x="17" y="24"/>
                    </a:moveTo>
                    <a:cubicBezTo>
                      <a:pt x="13" y="24"/>
                      <a:pt x="10" y="21"/>
                      <a:pt x="10" y="17"/>
                    </a:cubicBezTo>
                    <a:cubicBezTo>
                      <a:pt x="10" y="13"/>
                      <a:pt x="13" y="9"/>
                      <a:pt x="17" y="9"/>
                    </a:cubicBezTo>
                    <a:cubicBezTo>
                      <a:pt x="21" y="9"/>
                      <a:pt x="25" y="13"/>
                      <a:pt x="25" y="17"/>
                    </a:cubicBezTo>
                    <a:cubicBezTo>
                      <a:pt x="25" y="21"/>
                      <a:pt x="21" y="24"/>
                      <a:pt x="17" y="24"/>
                    </a:cubicBezTo>
                    <a:close/>
                    <a:moveTo>
                      <a:pt x="64" y="48"/>
                    </a:move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64" y="31"/>
                      <a:pt x="64" y="31"/>
                      <a:pt x="64" y="31"/>
                    </a:cubicBezTo>
                    <a:lnTo>
                      <a:pt x="64" y="4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2" name="iṧlïďé"/>
            <p:cNvGrpSpPr/>
            <p:nvPr/>
          </p:nvGrpSpPr>
          <p:grpSpPr>
            <a:xfrm>
              <a:off x="9786416" y="1708453"/>
              <a:ext cx="1049867" cy="1049867"/>
              <a:chOff x="7340600" y="1689100"/>
              <a:chExt cx="787400" cy="787400"/>
            </a:xfrm>
          </p:grpSpPr>
          <p:grpSp>
            <p:nvGrpSpPr>
              <p:cNvPr id="31" name="îṩḻidê"/>
              <p:cNvGrpSpPr/>
              <p:nvPr/>
            </p:nvGrpSpPr>
            <p:grpSpPr>
              <a:xfrm>
                <a:off x="73406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33" name="ïŝḷíďe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ṡlíḋê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32" name="î$ľiḓé"/>
              <p:cNvSpPr/>
              <p:nvPr/>
            </p:nvSpPr>
            <p:spPr bwMode="auto">
              <a:xfrm>
                <a:off x="7606665" y="1979869"/>
                <a:ext cx="255270" cy="205862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3" name="ïŝľîďè"/>
            <p:cNvGrpSpPr/>
            <p:nvPr/>
          </p:nvGrpSpPr>
          <p:grpSpPr>
            <a:xfrm flipH="1">
              <a:off x="9537720" y="2732920"/>
              <a:ext cx="1547259" cy="1949967"/>
              <a:chOff x="3171825" y="2459015"/>
              <a:chExt cx="1219200" cy="1536522"/>
            </a:xfrm>
          </p:grpSpPr>
          <p:sp>
            <p:nvSpPr>
              <p:cNvPr id="29" name="iṥḷïḍé"/>
              <p:cNvSpPr/>
              <p:nvPr/>
            </p:nvSpPr>
            <p:spPr bwMode="auto">
              <a:xfrm>
                <a:off x="3171825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šļiḓè"/>
              <p:cNvSpPr/>
              <p:nvPr/>
            </p:nvSpPr>
            <p:spPr bwMode="auto">
              <a:xfrm>
                <a:off x="3705225" y="3738983"/>
                <a:ext cx="193039" cy="153943"/>
              </a:xfrm>
              <a:custGeom>
                <a:avLst/>
                <a:gdLst/>
                <a:ahLst/>
                <a:cxnLst>
                  <a:cxn ang="0">
                    <a:pos x="73" y="52"/>
                  </a:cxn>
                  <a:cxn ang="0">
                    <a:pos x="67" y="58"/>
                  </a:cxn>
                  <a:cxn ang="0">
                    <a:pos x="7" y="58"/>
                  </a:cxn>
                  <a:cxn ang="0">
                    <a:pos x="0" y="5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52"/>
                  </a:cxn>
                  <a:cxn ang="0">
                    <a:pos x="7" y="4"/>
                  </a:cxn>
                  <a:cxn ang="0">
                    <a:pos x="5" y="6"/>
                  </a:cxn>
                  <a:cxn ang="0">
                    <a:pos x="5" y="52"/>
                  </a:cxn>
                  <a:cxn ang="0">
                    <a:pos x="7" y="53"/>
                  </a:cxn>
                  <a:cxn ang="0">
                    <a:pos x="67" y="53"/>
                  </a:cxn>
                  <a:cxn ang="0">
                    <a:pos x="68" y="52"/>
                  </a:cxn>
                  <a:cxn ang="0">
                    <a:pos x="68" y="6"/>
                  </a:cxn>
                  <a:cxn ang="0">
                    <a:pos x="67" y="4"/>
                  </a:cxn>
                  <a:cxn ang="0">
                    <a:pos x="7" y="4"/>
                  </a:cxn>
                  <a:cxn ang="0">
                    <a:pos x="17" y="24"/>
                  </a:cxn>
                  <a:cxn ang="0">
                    <a:pos x="10" y="17"/>
                  </a:cxn>
                  <a:cxn ang="0">
                    <a:pos x="17" y="9"/>
                  </a:cxn>
                  <a:cxn ang="0">
                    <a:pos x="25" y="17"/>
                  </a:cxn>
                  <a:cxn ang="0">
                    <a:pos x="17" y="24"/>
                  </a:cxn>
                  <a:cxn ang="0">
                    <a:pos x="64" y="48"/>
                  </a:cxn>
                  <a:cxn ang="0">
                    <a:pos x="10" y="48"/>
                  </a:cxn>
                  <a:cxn ang="0">
                    <a:pos x="10" y="41"/>
                  </a:cxn>
                  <a:cxn ang="0">
                    <a:pos x="22" y="29"/>
                  </a:cxn>
                  <a:cxn ang="0">
                    <a:pos x="28" y="35"/>
                  </a:cxn>
                  <a:cxn ang="0">
                    <a:pos x="48" y="15"/>
                  </a:cxn>
                  <a:cxn ang="0">
                    <a:pos x="64" y="31"/>
                  </a:cxn>
                  <a:cxn ang="0">
                    <a:pos x="64" y="48"/>
                  </a:cxn>
                </a:cxnLst>
                <a:rect l="0" t="0" r="r" b="b"/>
                <a:pathLst>
                  <a:path w="73" h="58">
                    <a:moveTo>
                      <a:pt x="73" y="52"/>
                    </a:moveTo>
                    <a:cubicBezTo>
                      <a:pt x="73" y="55"/>
                      <a:pt x="71" y="58"/>
                      <a:pt x="67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3" y="58"/>
                      <a:pt x="0" y="55"/>
                      <a:pt x="0" y="5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1" y="0"/>
                      <a:pt x="73" y="2"/>
                      <a:pt x="73" y="6"/>
                    </a:cubicBezTo>
                    <a:lnTo>
                      <a:pt x="73" y="52"/>
                    </a:ln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5" y="6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6" y="53"/>
                      <a:pt x="7" y="53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3"/>
                      <a:pt x="68" y="52"/>
                      <a:pt x="68" y="5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5"/>
                      <a:pt x="68" y="4"/>
                      <a:pt x="67" y="4"/>
                    </a:cubicBezTo>
                    <a:lnTo>
                      <a:pt x="7" y="4"/>
                    </a:lnTo>
                    <a:close/>
                    <a:moveTo>
                      <a:pt x="17" y="24"/>
                    </a:moveTo>
                    <a:cubicBezTo>
                      <a:pt x="13" y="24"/>
                      <a:pt x="10" y="21"/>
                      <a:pt x="10" y="17"/>
                    </a:cubicBezTo>
                    <a:cubicBezTo>
                      <a:pt x="10" y="13"/>
                      <a:pt x="13" y="9"/>
                      <a:pt x="17" y="9"/>
                    </a:cubicBezTo>
                    <a:cubicBezTo>
                      <a:pt x="21" y="9"/>
                      <a:pt x="25" y="13"/>
                      <a:pt x="25" y="17"/>
                    </a:cubicBezTo>
                    <a:cubicBezTo>
                      <a:pt x="25" y="21"/>
                      <a:pt x="21" y="24"/>
                      <a:pt x="17" y="24"/>
                    </a:cubicBezTo>
                    <a:close/>
                    <a:moveTo>
                      <a:pt x="64" y="48"/>
                    </a:move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64" y="31"/>
                      <a:pt x="64" y="31"/>
                      <a:pt x="64" y="31"/>
                    </a:cubicBezTo>
                    <a:lnTo>
                      <a:pt x="64" y="4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4" name="íšlíḋe"/>
            <p:cNvGrpSpPr/>
            <p:nvPr/>
          </p:nvGrpSpPr>
          <p:grpSpPr>
            <a:xfrm>
              <a:off x="1064335" y="4682887"/>
              <a:ext cx="1632628" cy="1053938"/>
              <a:chOff x="1064335" y="4682887"/>
              <a:chExt cx="1632628" cy="1053938"/>
            </a:xfrm>
          </p:grpSpPr>
          <p:sp>
            <p:nvSpPr>
              <p:cNvPr id="27" name="ïṩ1íḋe"/>
              <p:cNvSpPr txBox="1"/>
              <p:nvPr/>
            </p:nvSpPr>
            <p:spPr>
              <a:xfrm>
                <a:off x="1064335" y="4682887"/>
                <a:ext cx="1632628" cy="46793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íŝḻîḋè"/>
              <p:cNvSpPr txBox="1"/>
              <p:nvPr/>
            </p:nvSpPr>
            <p:spPr>
              <a:xfrm>
                <a:off x="1064335" y="5150817"/>
                <a:ext cx="1620033" cy="586008"/>
              </a:xfrm>
              <a:prstGeom prst="rect">
                <a:avLst/>
              </a:prstGeom>
            </p:spPr>
            <p:txBody>
              <a:bodyPr vert="horz" wrap="square" lIns="0" tIns="0" rIns="0" bIns="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5" name="ïṣlíḋé"/>
            <p:cNvGrpSpPr/>
            <p:nvPr/>
          </p:nvGrpSpPr>
          <p:grpSpPr>
            <a:xfrm>
              <a:off x="3172010" y="4682887"/>
              <a:ext cx="1632628" cy="1053938"/>
              <a:chOff x="3172010" y="4682887"/>
              <a:chExt cx="1632628" cy="1053938"/>
            </a:xfrm>
          </p:grpSpPr>
          <p:sp>
            <p:nvSpPr>
              <p:cNvPr id="25" name="iŝ1îḋe"/>
              <p:cNvSpPr txBox="1"/>
              <p:nvPr/>
            </p:nvSpPr>
            <p:spPr>
              <a:xfrm>
                <a:off x="3172010" y="4682887"/>
                <a:ext cx="1632628" cy="46793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íṥľidê"/>
              <p:cNvSpPr txBox="1"/>
              <p:nvPr/>
            </p:nvSpPr>
            <p:spPr>
              <a:xfrm>
                <a:off x="3172010" y="5150817"/>
                <a:ext cx="1620033" cy="586008"/>
              </a:xfrm>
              <a:prstGeom prst="rect">
                <a:avLst/>
              </a:prstGeom>
            </p:spPr>
            <p:txBody>
              <a:bodyPr vert="horz" wrap="square" lIns="0" tIns="0" rIns="0" bIns="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6" name="îsļíḑé"/>
            <p:cNvGrpSpPr/>
            <p:nvPr/>
          </p:nvGrpSpPr>
          <p:grpSpPr>
            <a:xfrm>
              <a:off x="5279685" y="4682887"/>
              <a:ext cx="1632628" cy="1053938"/>
              <a:chOff x="5279685" y="4682887"/>
              <a:chExt cx="1632628" cy="1053938"/>
            </a:xfrm>
          </p:grpSpPr>
          <p:sp>
            <p:nvSpPr>
              <p:cNvPr id="23" name="iSliḑe"/>
              <p:cNvSpPr txBox="1"/>
              <p:nvPr/>
            </p:nvSpPr>
            <p:spPr>
              <a:xfrm>
                <a:off x="5279685" y="4682887"/>
                <a:ext cx="1632628" cy="46793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îŝļïḓê"/>
              <p:cNvSpPr txBox="1"/>
              <p:nvPr/>
            </p:nvSpPr>
            <p:spPr>
              <a:xfrm>
                <a:off x="5279685" y="5150817"/>
                <a:ext cx="1620033" cy="586008"/>
              </a:xfrm>
              <a:prstGeom prst="rect">
                <a:avLst/>
              </a:prstGeom>
            </p:spPr>
            <p:txBody>
              <a:bodyPr vert="horz" wrap="square" lIns="0" tIns="0" rIns="0" bIns="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7" name="iSľîḑe"/>
            <p:cNvGrpSpPr/>
            <p:nvPr/>
          </p:nvGrpSpPr>
          <p:grpSpPr>
            <a:xfrm>
              <a:off x="7374765" y="4682887"/>
              <a:ext cx="1632628" cy="1053938"/>
              <a:chOff x="7374765" y="4682887"/>
              <a:chExt cx="1632628" cy="1053938"/>
            </a:xfrm>
          </p:grpSpPr>
          <p:sp>
            <p:nvSpPr>
              <p:cNvPr id="21" name="ïṡḻíḓe"/>
              <p:cNvSpPr txBox="1"/>
              <p:nvPr/>
            </p:nvSpPr>
            <p:spPr>
              <a:xfrm>
                <a:off x="7374765" y="4682887"/>
                <a:ext cx="1632628" cy="46793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îṩlíḓé"/>
              <p:cNvSpPr txBox="1"/>
              <p:nvPr/>
            </p:nvSpPr>
            <p:spPr>
              <a:xfrm>
                <a:off x="7374765" y="5150817"/>
                <a:ext cx="1620033" cy="586008"/>
              </a:xfrm>
              <a:prstGeom prst="rect">
                <a:avLst/>
              </a:prstGeom>
            </p:spPr>
            <p:txBody>
              <a:bodyPr vert="horz" wrap="square" lIns="0" tIns="0" rIns="0" bIns="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8" name="iṩľîḋe"/>
            <p:cNvGrpSpPr/>
            <p:nvPr/>
          </p:nvGrpSpPr>
          <p:grpSpPr>
            <a:xfrm>
              <a:off x="9495034" y="4682887"/>
              <a:ext cx="1632628" cy="1053938"/>
              <a:chOff x="9495034" y="4682887"/>
              <a:chExt cx="1632628" cy="1053938"/>
            </a:xfrm>
          </p:grpSpPr>
          <p:sp>
            <p:nvSpPr>
              <p:cNvPr id="19" name="íšḷíḓe"/>
              <p:cNvSpPr txBox="1"/>
              <p:nvPr/>
            </p:nvSpPr>
            <p:spPr>
              <a:xfrm>
                <a:off x="9495034" y="4682887"/>
                <a:ext cx="1632628" cy="46793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5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5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iŝľiḋe"/>
              <p:cNvSpPr txBox="1"/>
              <p:nvPr/>
            </p:nvSpPr>
            <p:spPr>
              <a:xfrm>
                <a:off x="9495034" y="5150817"/>
                <a:ext cx="1620033" cy="586008"/>
              </a:xfrm>
              <a:prstGeom prst="rect">
                <a:avLst/>
              </a:prstGeom>
            </p:spPr>
            <p:txBody>
              <a:bodyPr vert="horz" wrap="square" lIns="0" tIns="0" rIns="0" bIns="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bfffec8-9120-4039-902d-209d36c73b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95501" y="1536132"/>
            <a:ext cx="9000999" cy="4811397"/>
            <a:chOff x="1058367" y="533399"/>
            <a:chExt cx="10561446" cy="5645520"/>
          </a:xfrm>
        </p:grpSpPr>
        <p:sp>
          <p:nvSpPr>
            <p:cNvPr id="4" name="íşļiďè"/>
            <p:cNvSpPr/>
            <p:nvPr/>
          </p:nvSpPr>
          <p:spPr>
            <a:xfrm>
              <a:off x="5520522" y="533399"/>
              <a:ext cx="2251910" cy="1218045"/>
            </a:xfrm>
            <a:custGeom>
              <a:avLst/>
              <a:gdLst>
                <a:gd name="connsiteX0" fmla="*/ 1832429 w 6775553"/>
                <a:gd name="connsiteY0" fmla="*/ 0 h 3664858"/>
                <a:gd name="connsiteX1" fmla="*/ 3520857 w 6775553"/>
                <a:gd name="connsiteY1" fmla="*/ 1119165 h 3664858"/>
                <a:gd name="connsiteX2" fmla="*/ 3541502 w 6775553"/>
                <a:gd name="connsiteY2" fmla="*/ 1175571 h 3664858"/>
                <a:gd name="connsiteX3" fmla="*/ 3543956 w 6775553"/>
                <a:gd name="connsiteY3" fmla="*/ 1174000 h 3664858"/>
                <a:gd name="connsiteX4" fmla="*/ 3615719 w 6775553"/>
                <a:gd name="connsiteY4" fmla="*/ 1306233 h 3664858"/>
                <a:gd name="connsiteX5" fmla="*/ 4345916 w 6775553"/>
                <a:gd name="connsiteY5" fmla="*/ 1694531 h 3664858"/>
                <a:gd name="connsiteX6" fmla="*/ 5011770 w 6775553"/>
                <a:gd name="connsiteY6" fmla="*/ 1390179 h 3664858"/>
                <a:gd name="connsiteX7" fmla="*/ 5048596 w 6775553"/>
                <a:gd name="connsiteY7" fmla="*/ 1342134 h 3664858"/>
                <a:gd name="connsiteX8" fmla="*/ 5066082 w 6775553"/>
                <a:gd name="connsiteY8" fmla="*/ 1309919 h 3664858"/>
                <a:gd name="connsiteX9" fmla="*/ 5089552 w 6775553"/>
                <a:gd name="connsiteY9" fmla="*/ 1281473 h 3664858"/>
                <a:gd name="connsiteX10" fmla="*/ 5094681 w 6775553"/>
                <a:gd name="connsiteY10" fmla="*/ 1272022 h 3664858"/>
                <a:gd name="connsiteX11" fmla="*/ 5096253 w 6775553"/>
                <a:gd name="connsiteY11" fmla="*/ 1273351 h 3664858"/>
                <a:gd name="connsiteX12" fmla="*/ 5180197 w 6775553"/>
                <a:gd name="connsiteY12" fmla="*/ 1171610 h 3664858"/>
                <a:gd name="connsiteX13" fmla="*/ 5841015 w 6775553"/>
                <a:gd name="connsiteY13" fmla="*/ 897890 h 3664858"/>
                <a:gd name="connsiteX14" fmla="*/ 6775553 w 6775553"/>
                <a:gd name="connsiteY14" fmla="*/ 1832428 h 3664858"/>
                <a:gd name="connsiteX15" fmla="*/ 5841015 w 6775553"/>
                <a:gd name="connsiteY15" fmla="*/ 2766966 h 3664858"/>
                <a:gd name="connsiteX16" fmla="*/ 5134367 w 6775553"/>
                <a:gd name="connsiteY16" fmla="*/ 2444014 h 3664858"/>
                <a:gd name="connsiteX17" fmla="*/ 5092691 w 6775553"/>
                <a:gd name="connsiteY17" fmla="*/ 2386854 h 3664858"/>
                <a:gd name="connsiteX18" fmla="*/ 5090513 w 6775553"/>
                <a:gd name="connsiteY18" fmla="*/ 2388695 h 3664858"/>
                <a:gd name="connsiteX19" fmla="*/ 5080267 w 6775553"/>
                <a:gd name="connsiteY19" fmla="*/ 2369814 h 3664858"/>
                <a:gd name="connsiteX20" fmla="*/ 5046845 w 6775553"/>
                <a:gd name="connsiteY20" fmla="*/ 2323975 h 3664858"/>
                <a:gd name="connsiteX21" fmla="*/ 5011770 w 6775553"/>
                <a:gd name="connsiteY21" fmla="*/ 2278215 h 3664858"/>
                <a:gd name="connsiteX22" fmla="*/ 4345916 w 6775553"/>
                <a:gd name="connsiteY22" fmla="*/ 1973862 h 3664858"/>
                <a:gd name="connsiteX23" fmla="*/ 3615719 w 6775553"/>
                <a:gd name="connsiteY23" fmla="*/ 2362160 h 3664858"/>
                <a:gd name="connsiteX24" fmla="*/ 3548466 w 6775553"/>
                <a:gd name="connsiteY24" fmla="*/ 2486081 h 3664858"/>
                <a:gd name="connsiteX25" fmla="*/ 3544494 w 6775553"/>
                <a:gd name="connsiteY25" fmla="*/ 2483539 h 3664858"/>
                <a:gd name="connsiteX26" fmla="*/ 3533622 w 6775553"/>
                <a:gd name="connsiteY26" fmla="*/ 2514722 h 3664858"/>
                <a:gd name="connsiteX27" fmla="*/ 1832429 w 6775553"/>
                <a:gd name="connsiteY27" fmla="*/ 3664858 h 3664858"/>
                <a:gd name="connsiteX28" fmla="*/ 0 w 6775553"/>
                <a:gd name="connsiteY28" fmla="*/ 1832429 h 3664858"/>
                <a:gd name="connsiteX29" fmla="*/ 1832429 w 6775553"/>
                <a:gd name="connsiteY29" fmla="*/ 0 h 366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75553" h="3664858">
                  <a:moveTo>
                    <a:pt x="1832429" y="0"/>
                  </a:moveTo>
                  <a:cubicBezTo>
                    <a:pt x="2591446" y="0"/>
                    <a:pt x="3242679" y="461478"/>
                    <a:pt x="3520857" y="1119165"/>
                  </a:cubicBezTo>
                  <a:lnTo>
                    <a:pt x="3541502" y="1175571"/>
                  </a:lnTo>
                  <a:lnTo>
                    <a:pt x="3543956" y="1174000"/>
                  </a:lnTo>
                  <a:lnTo>
                    <a:pt x="3615719" y="1306233"/>
                  </a:lnTo>
                  <a:cubicBezTo>
                    <a:pt x="3773967" y="1540504"/>
                    <a:pt x="4041957" y="1694531"/>
                    <a:pt x="4345916" y="1694531"/>
                  </a:cubicBezTo>
                  <a:cubicBezTo>
                    <a:pt x="4611881" y="1694531"/>
                    <a:pt x="4850306" y="1576604"/>
                    <a:pt x="5011770" y="1390179"/>
                  </a:cubicBezTo>
                  <a:lnTo>
                    <a:pt x="5048596" y="1342134"/>
                  </a:lnTo>
                  <a:lnTo>
                    <a:pt x="5066082" y="1309919"/>
                  </a:lnTo>
                  <a:lnTo>
                    <a:pt x="5089552" y="1281473"/>
                  </a:lnTo>
                  <a:lnTo>
                    <a:pt x="5094681" y="1272022"/>
                  </a:lnTo>
                  <a:lnTo>
                    <a:pt x="5096253" y="1273351"/>
                  </a:lnTo>
                  <a:lnTo>
                    <a:pt x="5180197" y="1171610"/>
                  </a:lnTo>
                  <a:cubicBezTo>
                    <a:pt x="5349315" y="1002492"/>
                    <a:pt x="5582950" y="897890"/>
                    <a:pt x="5841015" y="897890"/>
                  </a:cubicBezTo>
                  <a:cubicBezTo>
                    <a:pt x="6357146" y="897890"/>
                    <a:pt x="6775553" y="1316297"/>
                    <a:pt x="6775553" y="1832428"/>
                  </a:cubicBezTo>
                  <a:cubicBezTo>
                    <a:pt x="6775553" y="2348559"/>
                    <a:pt x="6357146" y="2766966"/>
                    <a:pt x="5841015" y="2766966"/>
                  </a:cubicBezTo>
                  <a:cubicBezTo>
                    <a:pt x="5558756" y="2766966"/>
                    <a:pt x="5305723" y="2641832"/>
                    <a:pt x="5134367" y="2444014"/>
                  </a:cubicBezTo>
                  <a:lnTo>
                    <a:pt x="5092691" y="2386854"/>
                  </a:lnTo>
                  <a:lnTo>
                    <a:pt x="5090513" y="2388695"/>
                  </a:lnTo>
                  <a:lnTo>
                    <a:pt x="5080267" y="2369814"/>
                  </a:lnTo>
                  <a:lnTo>
                    <a:pt x="5046845" y="2323975"/>
                  </a:lnTo>
                  <a:lnTo>
                    <a:pt x="5011770" y="2278215"/>
                  </a:lnTo>
                  <a:cubicBezTo>
                    <a:pt x="4850306" y="2091790"/>
                    <a:pt x="4611881" y="1973862"/>
                    <a:pt x="4345916" y="1973862"/>
                  </a:cubicBezTo>
                  <a:cubicBezTo>
                    <a:pt x="4041957" y="1973863"/>
                    <a:pt x="3773967" y="2127890"/>
                    <a:pt x="3615719" y="2362160"/>
                  </a:cubicBezTo>
                  <a:lnTo>
                    <a:pt x="3548466" y="2486081"/>
                  </a:lnTo>
                  <a:lnTo>
                    <a:pt x="3544494" y="2483539"/>
                  </a:lnTo>
                  <a:lnTo>
                    <a:pt x="3533622" y="2514722"/>
                  </a:lnTo>
                  <a:cubicBezTo>
                    <a:pt x="3263004" y="3188846"/>
                    <a:pt x="2603306" y="3664858"/>
                    <a:pt x="1832429" y="3664858"/>
                  </a:cubicBezTo>
                  <a:cubicBezTo>
                    <a:pt x="820406" y="3664858"/>
                    <a:pt x="0" y="2844452"/>
                    <a:pt x="0" y="1832429"/>
                  </a:cubicBezTo>
                  <a:cubicBezTo>
                    <a:pt x="0" y="820406"/>
                    <a:pt x="820406" y="0"/>
                    <a:pt x="1832429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îṧļiḓe"/>
            <p:cNvSpPr/>
            <p:nvPr/>
          </p:nvSpPr>
          <p:spPr>
            <a:xfrm flipH="1">
              <a:off x="4501347" y="2009224"/>
              <a:ext cx="2251910" cy="1218045"/>
            </a:xfrm>
            <a:custGeom>
              <a:avLst/>
              <a:gdLst>
                <a:gd name="connsiteX0" fmla="*/ 1832429 w 6775553"/>
                <a:gd name="connsiteY0" fmla="*/ 0 h 3664858"/>
                <a:gd name="connsiteX1" fmla="*/ 3520857 w 6775553"/>
                <a:gd name="connsiteY1" fmla="*/ 1119165 h 3664858"/>
                <a:gd name="connsiteX2" fmla="*/ 3541502 w 6775553"/>
                <a:gd name="connsiteY2" fmla="*/ 1175571 h 3664858"/>
                <a:gd name="connsiteX3" fmla="*/ 3543956 w 6775553"/>
                <a:gd name="connsiteY3" fmla="*/ 1174000 h 3664858"/>
                <a:gd name="connsiteX4" fmla="*/ 3615719 w 6775553"/>
                <a:gd name="connsiteY4" fmla="*/ 1306233 h 3664858"/>
                <a:gd name="connsiteX5" fmla="*/ 4345916 w 6775553"/>
                <a:gd name="connsiteY5" fmla="*/ 1694531 h 3664858"/>
                <a:gd name="connsiteX6" fmla="*/ 5011770 w 6775553"/>
                <a:gd name="connsiteY6" fmla="*/ 1390179 h 3664858"/>
                <a:gd name="connsiteX7" fmla="*/ 5048596 w 6775553"/>
                <a:gd name="connsiteY7" fmla="*/ 1342134 h 3664858"/>
                <a:gd name="connsiteX8" fmla="*/ 5066082 w 6775553"/>
                <a:gd name="connsiteY8" fmla="*/ 1309919 h 3664858"/>
                <a:gd name="connsiteX9" fmla="*/ 5089552 w 6775553"/>
                <a:gd name="connsiteY9" fmla="*/ 1281473 h 3664858"/>
                <a:gd name="connsiteX10" fmla="*/ 5094681 w 6775553"/>
                <a:gd name="connsiteY10" fmla="*/ 1272022 h 3664858"/>
                <a:gd name="connsiteX11" fmla="*/ 5096253 w 6775553"/>
                <a:gd name="connsiteY11" fmla="*/ 1273351 h 3664858"/>
                <a:gd name="connsiteX12" fmla="*/ 5180197 w 6775553"/>
                <a:gd name="connsiteY12" fmla="*/ 1171610 h 3664858"/>
                <a:gd name="connsiteX13" fmla="*/ 5841015 w 6775553"/>
                <a:gd name="connsiteY13" fmla="*/ 897890 h 3664858"/>
                <a:gd name="connsiteX14" fmla="*/ 6775553 w 6775553"/>
                <a:gd name="connsiteY14" fmla="*/ 1832428 h 3664858"/>
                <a:gd name="connsiteX15" fmla="*/ 5841015 w 6775553"/>
                <a:gd name="connsiteY15" fmla="*/ 2766966 h 3664858"/>
                <a:gd name="connsiteX16" fmla="*/ 5134367 w 6775553"/>
                <a:gd name="connsiteY16" fmla="*/ 2444014 h 3664858"/>
                <a:gd name="connsiteX17" fmla="*/ 5092691 w 6775553"/>
                <a:gd name="connsiteY17" fmla="*/ 2386854 h 3664858"/>
                <a:gd name="connsiteX18" fmla="*/ 5090513 w 6775553"/>
                <a:gd name="connsiteY18" fmla="*/ 2388695 h 3664858"/>
                <a:gd name="connsiteX19" fmla="*/ 5080267 w 6775553"/>
                <a:gd name="connsiteY19" fmla="*/ 2369814 h 3664858"/>
                <a:gd name="connsiteX20" fmla="*/ 5046845 w 6775553"/>
                <a:gd name="connsiteY20" fmla="*/ 2323975 h 3664858"/>
                <a:gd name="connsiteX21" fmla="*/ 5011770 w 6775553"/>
                <a:gd name="connsiteY21" fmla="*/ 2278215 h 3664858"/>
                <a:gd name="connsiteX22" fmla="*/ 4345916 w 6775553"/>
                <a:gd name="connsiteY22" fmla="*/ 1973862 h 3664858"/>
                <a:gd name="connsiteX23" fmla="*/ 3615719 w 6775553"/>
                <a:gd name="connsiteY23" fmla="*/ 2362160 h 3664858"/>
                <a:gd name="connsiteX24" fmla="*/ 3548466 w 6775553"/>
                <a:gd name="connsiteY24" fmla="*/ 2486081 h 3664858"/>
                <a:gd name="connsiteX25" fmla="*/ 3544494 w 6775553"/>
                <a:gd name="connsiteY25" fmla="*/ 2483539 h 3664858"/>
                <a:gd name="connsiteX26" fmla="*/ 3533622 w 6775553"/>
                <a:gd name="connsiteY26" fmla="*/ 2514722 h 3664858"/>
                <a:gd name="connsiteX27" fmla="*/ 1832429 w 6775553"/>
                <a:gd name="connsiteY27" fmla="*/ 3664858 h 3664858"/>
                <a:gd name="connsiteX28" fmla="*/ 0 w 6775553"/>
                <a:gd name="connsiteY28" fmla="*/ 1832429 h 3664858"/>
                <a:gd name="connsiteX29" fmla="*/ 1832429 w 6775553"/>
                <a:gd name="connsiteY29" fmla="*/ 0 h 366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75553" h="3664858">
                  <a:moveTo>
                    <a:pt x="1832429" y="0"/>
                  </a:moveTo>
                  <a:cubicBezTo>
                    <a:pt x="2591446" y="0"/>
                    <a:pt x="3242679" y="461478"/>
                    <a:pt x="3520857" y="1119165"/>
                  </a:cubicBezTo>
                  <a:lnTo>
                    <a:pt x="3541502" y="1175571"/>
                  </a:lnTo>
                  <a:lnTo>
                    <a:pt x="3543956" y="1174000"/>
                  </a:lnTo>
                  <a:lnTo>
                    <a:pt x="3615719" y="1306233"/>
                  </a:lnTo>
                  <a:cubicBezTo>
                    <a:pt x="3773967" y="1540504"/>
                    <a:pt x="4041957" y="1694531"/>
                    <a:pt x="4345916" y="1694531"/>
                  </a:cubicBezTo>
                  <a:cubicBezTo>
                    <a:pt x="4611881" y="1694531"/>
                    <a:pt x="4850306" y="1576604"/>
                    <a:pt x="5011770" y="1390179"/>
                  </a:cubicBezTo>
                  <a:lnTo>
                    <a:pt x="5048596" y="1342134"/>
                  </a:lnTo>
                  <a:lnTo>
                    <a:pt x="5066082" y="1309919"/>
                  </a:lnTo>
                  <a:lnTo>
                    <a:pt x="5089552" y="1281473"/>
                  </a:lnTo>
                  <a:lnTo>
                    <a:pt x="5094681" y="1272022"/>
                  </a:lnTo>
                  <a:lnTo>
                    <a:pt x="5096253" y="1273351"/>
                  </a:lnTo>
                  <a:lnTo>
                    <a:pt x="5180197" y="1171610"/>
                  </a:lnTo>
                  <a:cubicBezTo>
                    <a:pt x="5349315" y="1002492"/>
                    <a:pt x="5582950" y="897890"/>
                    <a:pt x="5841015" y="897890"/>
                  </a:cubicBezTo>
                  <a:cubicBezTo>
                    <a:pt x="6357146" y="897890"/>
                    <a:pt x="6775553" y="1316297"/>
                    <a:pt x="6775553" y="1832428"/>
                  </a:cubicBezTo>
                  <a:cubicBezTo>
                    <a:pt x="6775553" y="2348559"/>
                    <a:pt x="6357146" y="2766966"/>
                    <a:pt x="5841015" y="2766966"/>
                  </a:cubicBezTo>
                  <a:cubicBezTo>
                    <a:pt x="5558756" y="2766966"/>
                    <a:pt x="5305723" y="2641832"/>
                    <a:pt x="5134367" y="2444014"/>
                  </a:cubicBezTo>
                  <a:lnTo>
                    <a:pt x="5092691" y="2386854"/>
                  </a:lnTo>
                  <a:lnTo>
                    <a:pt x="5090513" y="2388695"/>
                  </a:lnTo>
                  <a:lnTo>
                    <a:pt x="5080267" y="2369814"/>
                  </a:lnTo>
                  <a:lnTo>
                    <a:pt x="5046845" y="2323975"/>
                  </a:lnTo>
                  <a:lnTo>
                    <a:pt x="5011770" y="2278215"/>
                  </a:lnTo>
                  <a:cubicBezTo>
                    <a:pt x="4850306" y="2091790"/>
                    <a:pt x="4611881" y="1973862"/>
                    <a:pt x="4345916" y="1973862"/>
                  </a:cubicBezTo>
                  <a:cubicBezTo>
                    <a:pt x="4041957" y="1973863"/>
                    <a:pt x="3773967" y="2127890"/>
                    <a:pt x="3615719" y="2362160"/>
                  </a:cubicBezTo>
                  <a:lnTo>
                    <a:pt x="3548466" y="2486081"/>
                  </a:lnTo>
                  <a:lnTo>
                    <a:pt x="3544494" y="2483539"/>
                  </a:lnTo>
                  <a:lnTo>
                    <a:pt x="3533622" y="2514722"/>
                  </a:lnTo>
                  <a:cubicBezTo>
                    <a:pt x="3263004" y="3188846"/>
                    <a:pt x="2603306" y="3664858"/>
                    <a:pt x="1832429" y="3664858"/>
                  </a:cubicBezTo>
                  <a:cubicBezTo>
                    <a:pt x="820406" y="3664858"/>
                    <a:pt x="0" y="2844452"/>
                    <a:pt x="0" y="1832429"/>
                  </a:cubicBezTo>
                  <a:cubicBezTo>
                    <a:pt x="0" y="820406"/>
                    <a:pt x="820406" y="0"/>
                    <a:pt x="1832429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íṡliḑê"/>
            <p:cNvSpPr/>
            <p:nvPr/>
          </p:nvSpPr>
          <p:spPr>
            <a:xfrm>
              <a:off x="5520522" y="3485049"/>
              <a:ext cx="2251910" cy="1218045"/>
            </a:xfrm>
            <a:custGeom>
              <a:avLst/>
              <a:gdLst>
                <a:gd name="connsiteX0" fmla="*/ 1832429 w 6775553"/>
                <a:gd name="connsiteY0" fmla="*/ 0 h 3664858"/>
                <a:gd name="connsiteX1" fmla="*/ 3520857 w 6775553"/>
                <a:gd name="connsiteY1" fmla="*/ 1119165 h 3664858"/>
                <a:gd name="connsiteX2" fmla="*/ 3541502 w 6775553"/>
                <a:gd name="connsiteY2" fmla="*/ 1175571 h 3664858"/>
                <a:gd name="connsiteX3" fmla="*/ 3543956 w 6775553"/>
                <a:gd name="connsiteY3" fmla="*/ 1174000 h 3664858"/>
                <a:gd name="connsiteX4" fmla="*/ 3615719 w 6775553"/>
                <a:gd name="connsiteY4" fmla="*/ 1306233 h 3664858"/>
                <a:gd name="connsiteX5" fmla="*/ 4345916 w 6775553"/>
                <a:gd name="connsiteY5" fmla="*/ 1694531 h 3664858"/>
                <a:gd name="connsiteX6" fmla="*/ 5011770 w 6775553"/>
                <a:gd name="connsiteY6" fmla="*/ 1390179 h 3664858"/>
                <a:gd name="connsiteX7" fmla="*/ 5048596 w 6775553"/>
                <a:gd name="connsiteY7" fmla="*/ 1342134 h 3664858"/>
                <a:gd name="connsiteX8" fmla="*/ 5066082 w 6775553"/>
                <a:gd name="connsiteY8" fmla="*/ 1309919 h 3664858"/>
                <a:gd name="connsiteX9" fmla="*/ 5089552 w 6775553"/>
                <a:gd name="connsiteY9" fmla="*/ 1281473 h 3664858"/>
                <a:gd name="connsiteX10" fmla="*/ 5094681 w 6775553"/>
                <a:gd name="connsiteY10" fmla="*/ 1272022 h 3664858"/>
                <a:gd name="connsiteX11" fmla="*/ 5096253 w 6775553"/>
                <a:gd name="connsiteY11" fmla="*/ 1273351 h 3664858"/>
                <a:gd name="connsiteX12" fmla="*/ 5180197 w 6775553"/>
                <a:gd name="connsiteY12" fmla="*/ 1171610 h 3664858"/>
                <a:gd name="connsiteX13" fmla="*/ 5841015 w 6775553"/>
                <a:gd name="connsiteY13" fmla="*/ 897890 h 3664858"/>
                <a:gd name="connsiteX14" fmla="*/ 6775553 w 6775553"/>
                <a:gd name="connsiteY14" fmla="*/ 1832428 h 3664858"/>
                <a:gd name="connsiteX15" fmla="*/ 5841015 w 6775553"/>
                <a:gd name="connsiteY15" fmla="*/ 2766966 h 3664858"/>
                <a:gd name="connsiteX16" fmla="*/ 5134367 w 6775553"/>
                <a:gd name="connsiteY16" fmla="*/ 2444014 h 3664858"/>
                <a:gd name="connsiteX17" fmla="*/ 5092691 w 6775553"/>
                <a:gd name="connsiteY17" fmla="*/ 2386854 h 3664858"/>
                <a:gd name="connsiteX18" fmla="*/ 5090513 w 6775553"/>
                <a:gd name="connsiteY18" fmla="*/ 2388695 h 3664858"/>
                <a:gd name="connsiteX19" fmla="*/ 5080267 w 6775553"/>
                <a:gd name="connsiteY19" fmla="*/ 2369814 h 3664858"/>
                <a:gd name="connsiteX20" fmla="*/ 5046845 w 6775553"/>
                <a:gd name="connsiteY20" fmla="*/ 2323975 h 3664858"/>
                <a:gd name="connsiteX21" fmla="*/ 5011770 w 6775553"/>
                <a:gd name="connsiteY21" fmla="*/ 2278215 h 3664858"/>
                <a:gd name="connsiteX22" fmla="*/ 4345916 w 6775553"/>
                <a:gd name="connsiteY22" fmla="*/ 1973862 h 3664858"/>
                <a:gd name="connsiteX23" fmla="*/ 3615719 w 6775553"/>
                <a:gd name="connsiteY23" fmla="*/ 2362160 h 3664858"/>
                <a:gd name="connsiteX24" fmla="*/ 3548466 w 6775553"/>
                <a:gd name="connsiteY24" fmla="*/ 2486081 h 3664858"/>
                <a:gd name="connsiteX25" fmla="*/ 3544494 w 6775553"/>
                <a:gd name="connsiteY25" fmla="*/ 2483539 h 3664858"/>
                <a:gd name="connsiteX26" fmla="*/ 3533622 w 6775553"/>
                <a:gd name="connsiteY26" fmla="*/ 2514722 h 3664858"/>
                <a:gd name="connsiteX27" fmla="*/ 1832429 w 6775553"/>
                <a:gd name="connsiteY27" fmla="*/ 3664858 h 3664858"/>
                <a:gd name="connsiteX28" fmla="*/ 0 w 6775553"/>
                <a:gd name="connsiteY28" fmla="*/ 1832429 h 3664858"/>
                <a:gd name="connsiteX29" fmla="*/ 1832429 w 6775553"/>
                <a:gd name="connsiteY29" fmla="*/ 0 h 366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75553" h="3664858">
                  <a:moveTo>
                    <a:pt x="1832429" y="0"/>
                  </a:moveTo>
                  <a:cubicBezTo>
                    <a:pt x="2591446" y="0"/>
                    <a:pt x="3242679" y="461478"/>
                    <a:pt x="3520857" y="1119165"/>
                  </a:cubicBezTo>
                  <a:lnTo>
                    <a:pt x="3541502" y="1175571"/>
                  </a:lnTo>
                  <a:lnTo>
                    <a:pt x="3543956" y="1174000"/>
                  </a:lnTo>
                  <a:lnTo>
                    <a:pt x="3615719" y="1306233"/>
                  </a:lnTo>
                  <a:cubicBezTo>
                    <a:pt x="3773967" y="1540504"/>
                    <a:pt x="4041957" y="1694531"/>
                    <a:pt x="4345916" y="1694531"/>
                  </a:cubicBezTo>
                  <a:cubicBezTo>
                    <a:pt x="4611881" y="1694531"/>
                    <a:pt x="4850306" y="1576604"/>
                    <a:pt x="5011770" y="1390179"/>
                  </a:cubicBezTo>
                  <a:lnTo>
                    <a:pt x="5048596" y="1342134"/>
                  </a:lnTo>
                  <a:lnTo>
                    <a:pt x="5066082" y="1309919"/>
                  </a:lnTo>
                  <a:lnTo>
                    <a:pt x="5089552" y="1281473"/>
                  </a:lnTo>
                  <a:lnTo>
                    <a:pt x="5094681" y="1272022"/>
                  </a:lnTo>
                  <a:lnTo>
                    <a:pt x="5096253" y="1273351"/>
                  </a:lnTo>
                  <a:lnTo>
                    <a:pt x="5180197" y="1171610"/>
                  </a:lnTo>
                  <a:cubicBezTo>
                    <a:pt x="5349315" y="1002492"/>
                    <a:pt x="5582950" y="897890"/>
                    <a:pt x="5841015" y="897890"/>
                  </a:cubicBezTo>
                  <a:cubicBezTo>
                    <a:pt x="6357146" y="897890"/>
                    <a:pt x="6775553" y="1316297"/>
                    <a:pt x="6775553" y="1832428"/>
                  </a:cubicBezTo>
                  <a:cubicBezTo>
                    <a:pt x="6775553" y="2348559"/>
                    <a:pt x="6357146" y="2766966"/>
                    <a:pt x="5841015" y="2766966"/>
                  </a:cubicBezTo>
                  <a:cubicBezTo>
                    <a:pt x="5558756" y="2766966"/>
                    <a:pt x="5305723" y="2641832"/>
                    <a:pt x="5134367" y="2444014"/>
                  </a:cubicBezTo>
                  <a:lnTo>
                    <a:pt x="5092691" y="2386854"/>
                  </a:lnTo>
                  <a:lnTo>
                    <a:pt x="5090513" y="2388695"/>
                  </a:lnTo>
                  <a:lnTo>
                    <a:pt x="5080267" y="2369814"/>
                  </a:lnTo>
                  <a:lnTo>
                    <a:pt x="5046845" y="2323975"/>
                  </a:lnTo>
                  <a:lnTo>
                    <a:pt x="5011770" y="2278215"/>
                  </a:lnTo>
                  <a:cubicBezTo>
                    <a:pt x="4850306" y="2091790"/>
                    <a:pt x="4611881" y="1973862"/>
                    <a:pt x="4345916" y="1973862"/>
                  </a:cubicBezTo>
                  <a:cubicBezTo>
                    <a:pt x="4041957" y="1973863"/>
                    <a:pt x="3773967" y="2127890"/>
                    <a:pt x="3615719" y="2362160"/>
                  </a:cubicBezTo>
                  <a:lnTo>
                    <a:pt x="3548466" y="2486081"/>
                  </a:lnTo>
                  <a:lnTo>
                    <a:pt x="3544494" y="2483539"/>
                  </a:lnTo>
                  <a:lnTo>
                    <a:pt x="3533622" y="2514722"/>
                  </a:lnTo>
                  <a:cubicBezTo>
                    <a:pt x="3263004" y="3188846"/>
                    <a:pt x="2603306" y="3664858"/>
                    <a:pt x="1832429" y="3664858"/>
                  </a:cubicBezTo>
                  <a:cubicBezTo>
                    <a:pt x="820406" y="3664858"/>
                    <a:pt x="0" y="2844452"/>
                    <a:pt x="0" y="1832429"/>
                  </a:cubicBezTo>
                  <a:cubicBezTo>
                    <a:pt x="0" y="820406"/>
                    <a:pt x="820406" y="0"/>
                    <a:pt x="1832429" y="0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ś1ïḑê"/>
            <p:cNvSpPr/>
            <p:nvPr/>
          </p:nvSpPr>
          <p:spPr>
            <a:xfrm flipH="1">
              <a:off x="4501347" y="4960874"/>
              <a:ext cx="2251910" cy="1218045"/>
            </a:xfrm>
            <a:custGeom>
              <a:avLst/>
              <a:gdLst>
                <a:gd name="connsiteX0" fmla="*/ 1832429 w 6775553"/>
                <a:gd name="connsiteY0" fmla="*/ 0 h 3664858"/>
                <a:gd name="connsiteX1" fmla="*/ 3520857 w 6775553"/>
                <a:gd name="connsiteY1" fmla="*/ 1119165 h 3664858"/>
                <a:gd name="connsiteX2" fmla="*/ 3541502 w 6775553"/>
                <a:gd name="connsiteY2" fmla="*/ 1175571 h 3664858"/>
                <a:gd name="connsiteX3" fmla="*/ 3543956 w 6775553"/>
                <a:gd name="connsiteY3" fmla="*/ 1174000 h 3664858"/>
                <a:gd name="connsiteX4" fmla="*/ 3615719 w 6775553"/>
                <a:gd name="connsiteY4" fmla="*/ 1306233 h 3664858"/>
                <a:gd name="connsiteX5" fmla="*/ 4345916 w 6775553"/>
                <a:gd name="connsiteY5" fmla="*/ 1694531 h 3664858"/>
                <a:gd name="connsiteX6" fmla="*/ 5011770 w 6775553"/>
                <a:gd name="connsiteY6" fmla="*/ 1390179 h 3664858"/>
                <a:gd name="connsiteX7" fmla="*/ 5048596 w 6775553"/>
                <a:gd name="connsiteY7" fmla="*/ 1342134 h 3664858"/>
                <a:gd name="connsiteX8" fmla="*/ 5066082 w 6775553"/>
                <a:gd name="connsiteY8" fmla="*/ 1309919 h 3664858"/>
                <a:gd name="connsiteX9" fmla="*/ 5089552 w 6775553"/>
                <a:gd name="connsiteY9" fmla="*/ 1281473 h 3664858"/>
                <a:gd name="connsiteX10" fmla="*/ 5094681 w 6775553"/>
                <a:gd name="connsiteY10" fmla="*/ 1272022 h 3664858"/>
                <a:gd name="connsiteX11" fmla="*/ 5096253 w 6775553"/>
                <a:gd name="connsiteY11" fmla="*/ 1273351 h 3664858"/>
                <a:gd name="connsiteX12" fmla="*/ 5180197 w 6775553"/>
                <a:gd name="connsiteY12" fmla="*/ 1171610 h 3664858"/>
                <a:gd name="connsiteX13" fmla="*/ 5841015 w 6775553"/>
                <a:gd name="connsiteY13" fmla="*/ 897890 h 3664858"/>
                <a:gd name="connsiteX14" fmla="*/ 6775553 w 6775553"/>
                <a:gd name="connsiteY14" fmla="*/ 1832428 h 3664858"/>
                <a:gd name="connsiteX15" fmla="*/ 5841015 w 6775553"/>
                <a:gd name="connsiteY15" fmla="*/ 2766966 h 3664858"/>
                <a:gd name="connsiteX16" fmla="*/ 5134367 w 6775553"/>
                <a:gd name="connsiteY16" fmla="*/ 2444014 h 3664858"/>
                <a:gd name="connsiteX17" fmla="*/ 5092691 w 6775553"/>
                <a:gd name="connsiteY17" fmla="*/ 2386854 h 3664858"/>
                <a:gd name="connsiteX18" fmla="*/ 5090513 w 6775553"/>
                <a:gd name="connsiteY18" fmla="*/ 2388695 h 3664858"/>
                <a:gd name="connsiteX19" fmla="*/ 5080267 w 6775553"/>
                <a:gd name="connsiteY19" fmla="*/ 2369814 h 3664858"/>
                <a:gd name="connsiteX20" fmla="*/ 5046845 w 6775553"/>
                <a:gd name="connsiteY20" fmla="*/ 2323975 h 3664858"/>
                <a:gd name="connsiteX21" fmla="*/ 5011770 w 6775553"/>
                <a:gd name="connsiteY21" fmla="*/ 2278215 h 3664858"/>
                <a:gd name="connsiteX22" fmla="*/ 4345916 w 6775553"/>
                <a:gd name="connsiteY22" fmla="*/ 1973862 h 3664858"/>
                <a:gd name="connsiteX23" fmla="*/ 3615719 w 6775553"/>
                <a:gd name="connsiteY23" fmla="*/ 2362160 h 3664858"/>
                <a:gd name="connsiteX24" fmla="*/ 3548466 w 6775553"/>
                <a:gd name="connsiteY24" fmla="*/ 2486081 h 3664858"/>
                <a:gd name="connsiteX25" fmla="*/ 3544494 w 6775553"/>
                <a:gd name="connsiteY25" fmla="*/ 2483539 h 3664858"/>
                <a:gd name="connsiteX26" fmla="*/ 3533622 w 6775553"/>
                <a:gd name="connsiteY26" fmla="*/ 2514722 h 3664858"/>
                <a:gd name="connsiteX27" fmla="*/ 1832429 w 6775553"/>
                <a:gd name="connsiteY27" fmla="*/ 3664858 h 3664858"/>
                <a:gd name="connsiteX28" fmla="*/ 0 w 6775553"/>
                <a:gd name="connsiteY28" fmla="*/ 1832429 h 3664858"/>
                <a:gd name="connsiteX29" fmla="*/ 1832429 w 6775553"/>
                <a:gd name="connsiteY29" fmla="*/ 0 h 366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75553" h="3664858">
                  <a:moveTo>
                    <a:pt x="1832429" y="0"/>
                  </a:moveTo>
                  <a:cubicBezTo>
                    <a:pt x="2591446" y="0"/>
                    <a:pt x="3242679" y="461478"/>
                    <a:pt x="3520857" y="1119165"/>
                  </a:cubicBezTo>
                  <a:lnTo>
                    <a:pt x="3541502" y="1175571"/>
                  </a:lnTo>
                  <a:lnTo>
                    <a:pt x="3543956" y="1174000"/>
                  </a:lnTo>
                  <a:lnTo>
                    <a:pt x="3615719" y="1306233"/>
                  </a:lnTo>
                  <a:cubicBezTo>
                    <a:pt x="3773967" y="1540504"/>
                    <a:pt x="4041957" y="1694531"/>
                    <a:pt x="4345916" y="1694531"/>
                  </a:cubicBezTo>
                  <a:cubicBezTo>
                    <a:pt x="4611881" y="1694531"/>
                    <a:pt x="4850306" y="1576604"/>
                    <a:pt x="5011770" y="1390179"/>
                  </a:cubicBezTo>
                  <a:lnTo>
                    <a:pt x="5048596" y="1342134"/>
                  </a:lnTo>
                  <a:lnTo>
                    <a:pt x="5066082" y="1309919"/>
                  </a:lnTo>
                  <a:lnTo>
                    <a:pt x="5089552" y="1281473"/>
                  </a:lnTo>
                  <a:lnTo>
                    <a:pt x="5094681" y="1272022"/>
                  </a:lnTo>
                  <a:lnTo>
                    <a:pt x="5096253" y="1273351"/>
                  </a:lnTo>
                  <a:lnTo>
                    <a:pt x="5180197" y="1171610"/>
                  </a:lnTo>
                  <a:cubicBezTo>
                    <a:pt x="5349315" y="1002492"/>
                    <a:pt x="5582950" y="897890"/>
                    <a:pt x="5841015" y="897890"/>
                  </a:cubicBezTo>
                  <a:cubicBezTo>
                    <a:pt x="6357146" y="897890"/>
                    <a:pt x="6775553" y="1316297"/>
                    <a:pt x="6775553" y="1832428"/>
                  </a:cubicBezTo>
                  <a:cubicBezTo>
                    <a:pt x="6775553" y="2348559"/>
                    <a:pt x="6357146" y="2766966"/>
                    <a:pt x="5841015" y="2766966"/>
                  </a:cubicBezTo>
                  <a:cubicBezTo>
                    <a:pt x="5558756" y="2766966"/>
                    <a:pt x="5305723" y="2641832"/>
                    <a:pt x="5134367" y="2444014"/>
                  </a:cubicBezTo>
                  <a:lnTo>
                    <a:pt x="5092691" y="2386854"/>
                  </a:lnTo>
                  <a:lnTo>
                    <a:pt x="5090513" y="2388695"/>
                  </a:lnTo>
                  <a:lnTo>
                    <a:pt x="5080267" y="2369814"/>
                  </a:lnTo>
                  <a:lnTo>
                    <a:pt x="5046845" y="2323975"/>
                  </a:lnTo>
                  <a:lnTo>
                    <a:pt x="5011770" y="2278215"/>
                  </a:lnTo>
                  <a:cubicBezTo>
                    <a:pt x="4850306" y="2091790"/>
                    <a:pt x="4611881" y="1973862"/>
                    <a:pt x="4345916" y="1973862"/>
                  </a:cubicBezTo>
                  <a:cubicBezTo>
                    <a:pt x="4041957" y="1973863"/>
                    <a:pt x="3773967" y="2127890"/>
                    <a:pt x="3615719" y="2362160"/>
                  </a:cubicBezTo>
                  <a:lnTo>
                    <a:pt x="3548466" y="2486081"/>
                  </a:lnTo>
                  <a:lnTo>
                    <a:pt x="3544494" y="2483539"/>
                  </a:lnTo>
                  <a:lnTo>
                    <a:pt x="3533622" y="2514722"/>
                  </a:lnTo>
                  <a:cubicBezTo>
                    <a:pt x="3263004" y="3188846"/>
                    <a:pt x="2603306" y="3664858"/>
                    <a:pt x="1832429" y="3664858"/>
                  </a:cubicBezTo>
                  <a:cubicBezTo>
                    <a:pt x="820406" y="3664858"/>
                    <a:pt x="0" y="2844452"/>
                    <a:pt x="0" y="1832429"/>
                  </a:cubicBezTo>
                  <a:cubicBezTo>
                    <a:pt x="0" y="820406"/>
                    <a:pt x="820406" y="0"/>
                    <a:pt x="1832429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8" name="îŝľíḋé"/>
            <p:cNvGrpSpPr/>
            <p:nvPr/>
          </p:nvGrpSpPr>
          <p:grpSpPr>
            <a:xfrm>
              <a:off x="1058367" y="2169585"/>
              <a:ext cx="3168560" cy="897321"/>
              <a:chOff x="807572" y="3430058"/>
              <a:chExt cx="3168560" cy="897321"/>
            </a:xfrm>
          </p:grpSpPr>
          <p:sp>
            <p:nvSpPr>
              <p:cNvPr id="26" name="ïŝliḋê"/>
              <p:cNvSpPr txBox="1"/>
              <p:nvPr/>
            </p:nvSpPr>
            <p:spPr>
              <a:xfrm>
                <a:off x="807572" y="3737823"/>
                <a:ext cx="3168560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3765">
                  <a:lnSpc>
                    <a:spcPct val="120000"/>
                  </a:lnSpc>
                  <a:defRPr/>
                </a:pPr>
                <a:r>
                  <a:rPr lang="zh-CN" altLang="en-US" sz="1050"/>
                  <a:t>此部分内容作为文字排版占位显示</a:t>
                </a:r>
                <a:br>
                  <a:rPr lang="zh-CN" altLang="en-US" sz="1050"/>
                </a:br>
                <a:r>
                  <a:rPr lang="zh-CN" altLang="en-US" sz="1050"/>
                  <a:t>（建议使用主题字体）</a:t>
                </a:r>
                <a:endParaRPr lang="zh-CN" altLang="en-US" sz="1050"/>
              </a:p>
            </p:txBody>
          </p:sp>
          <p:sp>
            <p:nvSpPr>
              <p:cNvPr id="27" name="ïśliďe"/>
              <p:cNvSpPr/>
              <p:nvPr/>
            </p:nvSpPr>
            <p:spPr>
              <a:xfrm>
                <a:off x="1518803" y="3430058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3765">
                  <a:defRPr/>
                </a:pPr>
                <a:r>
                  <a:rPr lang="zh-CN" altLang="en-US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9" name="ïṧḷïdè"/>
            <p:cNvGrpSpPr/>
            <p:nvPr/>
          </p:nvGrpSpPr>
          <p:grpSpPr>
            <a:xfrm>
              <a:off x="8064095" y="693760"/>
              <a:ext cx="3555718" cy="897321"/>
              <a:chOff x="8268606" y="3017352"/>
              <a:chExt cx="3555718" cy="897321"/>
            </a:xfrm>
          </p:grpSpPr>
          <p:sp>
            <p:nvSpPr>
              <p:cNvPr id="24" name="iṩlíďê"/>
              <p:cNvSpPr txBox="1"/>
              <p:nvPr/>
            </p:nvSpPr>
            <p:spPr>
              <a:xfrm>
                <a:off x="8268606" y="3325117"/>
                <a:ext cx="3555718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defRPr/>
                </a:pPr>
                <a:r>
                  <a:rPr lang="zh-CN" altLang="en-US" sz="1050"/>
                  <a:t>此部分内容作为文字排版占位显示</a:t>
                </a:r>
                <a:br>
                  <a:rPr lang="zh-CN" altLang="en-US" sz="1050"/>
                </a:br>
                <a:r>
                  <a:rPr lang="zh-CN" altLang="en-US" sz="1050"/>
                  <a:t>（建议使用主题字体）</a:t>
                </a:r>
                <a:endParaRPr lang="zh-CN" altLang="en-US" sz="1050"/>
              </a:p>
            </p:txBody>
          </p:sp>
          <p:sp>
            <p:nvSpPr>
              <p:cNvPr id="25" name="i$lidè"/>
              <p:cNvSpPr/>
              <p:nvPr/>
            </p:nvSpPr>
            <p:spPr>
              <a:xfrm>
                <a:off x="8268607" y="3017352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3765">
                  <a:defRPr/>
                </a:pPr>
                <a:r>
                  <a:rPr lang="zh-CN" altLang="en-US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" name="íŝľïḋê"/>
            <p:cNvGrpSpPr/>
            <p:nvPr/>
          </p:nvGrpSpPr>
          <p:grpSpPr>
            <a:xfrm>
              <a:off x="1058367" y="5121236"/>
              <a:ext cx="3168560" cy="897321"/>
              <a:chOff x="807572" y="3430058"/>
              <a:chExt cx="3168560" cy="897321"/>
            </a:xfrm>
          </p:grpSpPr>
          <p:sp>
            <p:nvSpPr>
              <p:cNvPr id="22" name="îşḻíḍe"/>
              <p:cNvSpPr txBox="1"/>
              <p:nvPr/>
            </p:nvSpPr>
            <p:spPr>
              <a:xfrm>
                <a:off x="807572" y="3737823"/>
                <a:ext cx="3168560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3765">
                  <a:lnSpc>
                    <a:spcPct val="120000"/>
                  </a:lnSpc>
                  <a:defRPr/>
                </a:pPr>
                <a:r>
                  <a:rPr lang="zh-CN" altLang="en-US" sz="1050"/>
                  <a:t>此部分内容作为文字排版占位显示</a:t>
                </a:r>
                <a:br>
                  <a:rPr lang="zh-CN" altLang="en-US" sz="1050"/>
                </a:br>
                <a:r>
                  <a:rPr lang="zh-CN" altLang="en-US" sz="1050"/>
                  <a:t>（建议使用主题字体）</a:t>
                </a:r>
                <a:endParaRPr lang="zh-CN" altLang="en-US" sz="1050"/>
              </a:p>
            </p:txBody>
          </p:sp>
          <p:sp>
            <p:nvSpPr>
              <p:cNvPr id="23" name="iṣľïdè"/>
              <p:cNvSpPr/>
              <p:nvPr/>
            </p:nvSpPr>
            <p:spPr>
              <a:xfrm>
                <a:off x="1518803" y="3430058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3765">
                  <a:defRPr/>
                </a:pPr>
                <a:r>
                  <a:rPr lang="zh-CN" altLang="en-US" b="1">
                    <a:solidFill>
                      <a:schemeClr val="accent6"/>
                    </a:solidFill>
                  </a:rPr>
                  <a:t>标题文本预设</a:t>
                </a:r>
                <a:endParaRPr lang="zh-CN" altLang="en-US" b="1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1" name="íSḷíḑè"/>
            <p:cNvGrpSpPr/>
            <p:nvPr/>
          </p:nvGrpSpPr>
          <p:grpSpPr>
            <a:xfrm>
              <a:off x="8064095" y="3645411"/>
              <a:ext cx="3555718" cy="897321"/>
              <a:chOff x="8268606" y="3017352"/>
              <a:chExt cx="3555718" cy="897321"/>
            </a:xfrm>
          </p:grpSpPr>
          <p:sp>
            <p:nvSpPr>
              <p:cNvPr id="20" name="iṡļïdè"/>
              <p:cNvSpPr txBox="1"/>
              <p:nvPr/>
            </p:nvSpPr>
            <p:spPr>
              <a:xfrm>
                <a:off x="8268606" y="3325117"/>
                <a:ext cx="3555718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defRPr/>
                </a:pPr>
                <a:r>
                  <a:rPr lang="zh-CN" altLang="en-US" sz="1050"/>
                  <a:t>此部分内容作为文字排版占位显示</a:t>
                </a:r>
                <a:br>
                  <a:rPr lang="zh-CN" altLang="en-US" sz="1050"/>
                </a:br>
                <a:r>
                  <a:rPr lang="zh-CN" altLang="en-US" sz="1050"/>
                  <a:t>（建议使用主题字体）</a:t>
                </a:r>
                <a:endParaRPr lang="zh-CN" altLang="en-US" sz="1050"/>
              </a:p>
            </p:txBody>
          </p:sp>
          <p:sp>
            <p:nvSpPr>
              <p:cNvPr id="21" name="ïṡļide"/>
              <p:cNvSpPr/>
              <p:nvPr/>
            </p:nvSpPr>
            <p:spPr>
              <a:xfrm>
                <a:off x="8268607" y="3017352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3765">
                  <a:defRPr/>
                </a:pPr>
                <a:r>
                  <a:rPr lang="zh-CN" altLang="en-US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b="1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12" name="îşľíḓè"/>
            <p:cNvSpPr/>
            <p:nvPr/>
          </p:nvSpPr>
          <p:spPr bwMode="auto">
            <a:xfrm>
              <a:off x="5947932" y="3878666"/>
              <a:ext cx="431610" cy="430809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ṣļïḍè"/>
            <p:cNvSpPr/>
            <p:nvPr/>
          </p:nvSpPr>
          <p:spPr bwMode="auto">
            <a:xfrm>
              <a:off x="5945864" y="938157"/>
              <a:ext cx="435746" cy="358146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ïṩḻíde"/>
            <p:cNvSpPr/>
            <p:nvPr/>
          </p:nvSpPr>
          <p:spPr bwMode="auto">
            <a:xfrm>
              <a:off x="5931461" y="2385836"/>
              <a:ext cx="464553" cy="447658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ṡlïḋè"/>
            <p:cNvSpPr>
              <a:spLocks noChangeAspect="1"/>
            </p:cNvSpPr>
            <p:nvPr/>
          </p:nvSpPr>
          <p:spPr bwMode="auto">
            <a:xfrm>
              <a:off x="5932640" y="5339043"/>
              <a:ext cx="462194" cy="461706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$1ïḋé"/>
            <p:cNvSpPr/>
            <p:nvPr/>
          </p:nvSpPr>
          <p:spPr>
            <a:xfrm>
              <a:off x="7239582" y="911588"/>
              <a:ext cx="417938" cy="541701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1</a:t>
              </a:r>
              <a:endParaRPr lang="en-US" altLang="zh-CN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ïṣḻïḓè"/>
            <p:cNvSpPr/>
            <p:nvPr/>
          </p:nvSpPr>
          <p:spPr>
            <a:xfrm>
              <a:off x="7239582" y="3847810"/>
              <a:ext cx="417938" cy="541701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3</a:t>
              </a:r>
              <a:endParaRPr lang="en-US" altLang="zh-CN" sz="2400" b="1">
                <a:solidFill>
                  <a:schemeClr val="bg1"/>
                </a:solidFill>
              </a:endParaRPr>
            </a:p>
          </p:txBody>
        </p:sp>
        <p:sp>
          <p:nvSpPr>
            <p:cNvPr id="18" name="îŝḻiḋé"/>
            <p:cNvSpPr/>
            <p:nvPr/>
          </p:nvSpPr>
          <p:spPr>
            <a:xfrm>
              <a:off x="4595907" y="2371829"/>
              <a:ext cx="417938" cy="541701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2</a:t>
              </a:r>
              <a:endParaRPr lang="en-US" altLang="zh-CN" sz="2400" b="1">
                <a:solidFill>
                  <a:schemeClr val="bg1"/>
                </a:solidFill>
              </a:endParaRPr>
            </a:p>
          </p:txBody>
        </p:sp>
        <p:sp>
          <p:nvSpPr>
            <p:cNvPr id="19" name="î$ḻiďé"/>
            <p:cNvSpPr/>
            <p:nvPr/>
          </p:nvSpPr>
          <p:spPr>
            <a:xfrm>
              <a:off x="4595907" y="5308051"/>
              <a:ext cx="417938" cy="541701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4</a:t>
              </a:r>
              <a:endParaRPr lang="en-US" altLang="zh-CN" sz="24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270a78e-2335-4e17-91dd-6084080e62f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60642" y="1362524"/>
            <a:ext cx="11449230" cy="5517701"/>
            <a:chOff x="-60642" y="1362524"/>
            <a:chExt cx="11449230" cy="5517701"/>
          </a:xfrm>
        </p:grpSpPr>
        <p:grpSp>
          <p:nvGrpSpPr>
            <p:cNvPr id="4" name="îŝḷîḋê"/>
            <p:cNvGrpSpPr/>
            <p:nvPr/>
          </p:nvGrpSpPr>
          <p:grpSpPr>
            <a:xfrm>
              <a:off x="-60642" y="1873250"/>
              <a:ext cx="6496368" cy="5006975"/>
              <a:chOff x="-60642" y="1873250"/>
              <a:chExt cx="6496368" cy="5006975"/>
            </a:xfrm>
          </p:grpSpPr>
          <p:sp>
            <p:nvSpPr>
              <p:cNvPr id="76" name="íṧ1ïḋê"/>
              <p:cNvSpPr/>
              <p:nvPr/>
            </p:nvSpPr>
            <p:spPr bwMode="auto">
              <a:xfrm>
                <a:off x="812801" y="4891088"/>
                <a:ext cx="2038350" cy="1989137"/>
              </a:xfrm>
              <a:custGeom>
                <a:avLst/>
                <a:gdLst>
                  <a:gd name="T0" fmla="*/ 0 w 1284"/>
                  <a:gd name="T1" fmla="*/ 844 h 1253"/>
                  <a:gd name="T2" fmla="*/ 0 w 1284"/>
                  <a:gd name="T3" fmla="*/ 1247 h 1253"/>
                  <a:gd name="T4" fmla="*/ 1278 w 1284"/>
                  <a:gd name="T5" fmla="*/ 1253 h 1253"/>
                  <a:gd name="T6" fmla="*/ 1284 w 1284"/>
                  <a:gd name="T7" fmla="*/ 119 h 1253"/>
                  <a:gd name="T8" fmla="*/ 870 w 1284"/>
                  <a:gd name="T9" fmla="*/ 0 h 1253"/>
                  <a:gd name="T10" fmla="*/ 441 w 1284"/>
                  <a:gd name="T11" fmla="*/ 113 h 1253"/>
                  <a:gd name="T12" fmla="*/ 435 w 1284"/>
                  <a:gd name="T13" fmla="*/ 828 h 1253"/>
                  <a:gd name="T14" fmla="*/ 0 w 1284"/>
                  <a:gd name="T15" fmla="*/ 844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4" h="1253">
                    <a:moveTo>
                      <a:pt x="0" y="844"/>
                    </a:moveTo>
                    <a:lnTo>
                      <a:pt x="0" y="1247"/>
                    </a:lnTo>
                    <a:lnTo>
                      <a:pt x="1278" y="1253"/>
                    </a:lnTo>
                    <a:lnTo>
                      <a:pt x="1284" y="119"/>
                    </a:lnTo>
                    <a:lnTo>
                      <a:pt x="870" y="0"/>
                    </a:lnTo>
                    <a:lnTo>
                      <a:pt x="441" y="113"/>
                    </a:lnTo>
                    <a:lnTo>
                      <a:pt x="435" y="828"/>
                    </a:lnTo>
                    <a:lnTo>
                      <a:pt x="0" y="844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îşlíḋé"/>
              <p:cNvSpPr/>
              <p:nvPr/>
            </p:nvSpPr>
            <p:spPr bwMode="auto">
              <a:xfrm>
                <a:off x="812801" y="4891088"/>
                <a:ext cx="2038350" cy="1989137"/>
              </a:xfrm>
              <a:custGeom>
                <a:avLst/>
                <a:gdLst>
                  <a:gd name="T0" fmla="*/ 0 w 1284"/>
                  <a:gd name="T1" fmla="*/ 844 h 1253"/>
                  <a:gd name="T2" fmla="*/ 0 w 1284"/>
                  <a:gd name="T3" fmla="*/ 1247 h 1253"/>
                  <a:gd name="T4" fmla="*/ 1278 w 1284"/>
                  <a:gd name="T5" fmla="*/ 1253 h 1253"/>
                  <a:gd name="T6" fmla="*/ 1284 w 1284"/>
                  <a:gd name="T7" fmla="*/ 119 h 1253"/>
                  <a:gd name="T8" fmla="*/ 870 w 1284"/>
                  <a:gd name="T9" fmla="*/ 0 h 1253"/>
                  <a:gd name="T10" fmla="*/ 441 w 1284"/>
                  <a:gd name="T11" fmla="*/ 113 h 1253"/>
                  <a:gd name="T12" fmla="*/ 435 w 1284"/>
                  <a:gd name="T13" fmla="*/ 828 h 1253"/>
                  <a:gd name="T14" fmla="*/ 0 w 1284"/>
                  <a:gd name="T15" fmla="*/ 844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4" h="1253">
                    <a:moveTo>
                      <a:pt x="0" y="844"/>
                    </a:moveTo>
                    <a:lnTo>
                      <a:pt x="0" y="1247"/>
                    </a:lnTo>
                    <a:lnTo>
                      <a:pt x="1278" y="1253"/>
                    </a:lnTo>
                    <a:lnTo>
                      <a:pt x="1284" y="119"/>
                    </a:lnTo>
                    <a:lnTo>
                      <a:pt x="870" y="0"/>
                    </a:lnTo>
                    <a:lnTo>
                      <a:pt x="441" y="113"/>
                    </a:lnTo>
                    <a:lnTo>
                      <a:pt x="435" y="828"/>
                    </a:lnTo>
                    <a:lnTo>
                      <a:pt x="0" y="84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íṩlídê"/>
              <p:cNvSpPr/>
              <p:nvPr/>
            </p:nvSpPr>
            <p:spPr bwMode="auto">
              <a:xfrm>
                <a:off x="-60642" y="4713288"/>
                <a:ext cx="1429068" cy="2157412"/>
              </a:xfrm>
              <a:custGeom>
                <a:avLst/>
                <a:gdLst>
                  <a:gd name="T0" fmla="*/ 279 w 350"/>
                  <a:gd name="T1" fmla="*/ 0 h 1359"/>
                  <a:gd name="T2" fmla="*/ 338 w 350"/>
                  <a:gd name="T3" fmla="*/ 940 h 1359"/>
                  <a:gd name="T4" fmla="*/ 350 w 350"/>
                  <a:gd name="T5" fmla="*/ 1359 h 1359"/>
                  <a:gd name="T6" fmla="*/ 0 w 350"/>
                  <a:gd name="T7" fmla="*/ 1359 h 1359"/>
                  <a:gd name="T8" fmla="*/ 0 w 350"/>
                  <a:gd name="T9" fmla="*/ 956 h 1359"/>
                  <a:gd name="T10" fmla="*/ 118 w 350"/>
                  <a:gd name="T11" fmla="*/ 950 h 1359"/>
                  <a:gd name="T12" fmla="*/ 161 w 350"/>
                  <a:gd name="T13" fmla="*/ 6 h 1359"/>
                  <a:gd name="T14" fmla="*/ 279 w 350"/>
                  <a:gd name="T15" fmla="*/ 0 h 1359"/>
                  <a:gd name="connsiteX0" fmla="*/ 23446 w 25475"/>
                  <a:gd name="connsiteY0" fmla="*/ 0 h 10000"/>
                  <a:gd name="connsiteX1" fmla="*/ 25132 w 25475"/>
                  <a:gd name="connsiteY1" fmla="*/ 6917 h 10000"/>
                  <a:gd name="connsiteX2" fmla="*/ 25475 w 25475"/>
                  <a:gd name="connsiteY2" fmla="*/ 10000 h 10000"/>
                  <a:gd name="connsiteX3" fmla="*/ 15475 w 25475"/>
                  <a:gd name="connsiteY3" fmla="*/ 10000 h 10000"/>
                  <a:gd name="connsiteX4" fmla="*/ 0 w 25475"/>
                  <a:gd name="connsiteY4" fmla="*/ 7098 h 10000"/>
                  <a:gd name="connsiteX5" fmla="*/ 18846 w 25475"/>
                  <a:gd name="connsiteY5" fmla="*/ 6990 h 10000"/>
                  <a:gd name="connsiteX6" fmla="*/ 20075 w 25475"/>
                  <a:gd name="connsiteY6" fmla="*/ 44 h 10000"/>
                  <a:gd name="connsiteX7" fmla="*/ 23446 w 25475"/>
                  <a:gd name="connsiteY7" fmla="*/ 0 h 10000"/>
                  <a:gd name="connsiteX0-1" fmla="*/ 23691 w 25720"/>
                  <a:gd name="connsiteY0-2" fmla="*/ 0 h 10000"/>
                  <a:gd name="connsiteX1-3" fmla="*/ 25377 w 25720"/>
                  <a:gd name="connsiteY1-4" fmla="*/ 6917 h 10000"/>
                  <a:gd name="connsiteX2-5" fmla="*/ 25720 w 25720"/>
                  <a:gd name="connsiteY2-6" fmla="*/ 10000 h 10000"/>
                  <a:gd name="connsiteX3-7" fmla="*/ 0 w 25720"/>
                  <a:gd name="connsiteY3-8" fmla="*/ 9937 h 10000"/>
                  <a:gd name="connsiteX4-9" fmla="*/ 245 w 25720"/>
                  <a:gd name="connsiteY4-10" fmla="*/ 7098 h 10000"/>
                  <a:gd name="connsiteX5-11" fmla="*/ 19091 w 25720"/>
                  <a:gd name="connsiteY5-12" fmla="*/ 6990 h 10000"/>
                  <a:gd name="connsiteX6-13" fmla="*/ 20320 w 25720"/>
                  <a:gd name="connsiteY6-14" fmla="*/ 44 h 10000"/>
                  <a:gd name="connsiteX7-15" fmla="*/ 23691 w 25720"/>
                  <a:gd name="connsiteY7-16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5720" h="10000">
                    <a:moveTo>
                      <a:pt x="23691" y="0"/>
                    </a:moveTo>
                    <a:lnTo>
                      <a:pt x="25377" y="6917"/>
                    </a:lnTo>
                    <a:cubicBezTo>
                      <a:pt x="25491" y="7945"/>
                      <a:pt x="25606" y="8972"/>
                      <a:pt x="25720" y="10000"/>
                    </a:cubicBezTo>
                    <a:lnTo>
                      <a:pt x="0" y="9937"/>
                    </a:lnTo>
                    <a:cubicBezTo>
                      <a:pt x="82" y="8991"/>
                      <a:pt x="163" y="8044"/>
                      <a:pt x="245" y="7098"/>
                    </a:cubicBezTo>
                    <a:lnTo>
                      <a:pt x="19091" y="6990"/>
                    </a:lnTo>
                    <a:lnTo>
                      <a:pt x="20320" y="44"/>
                    </a:lnTo>
                    <a:lnTo>
                      <a:pt x="2369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îŝļíḓé"/>
              <p:cNvSpPr/>
              <p:nvPr/>
            </p:nvSpPr>
            <p:spPr bwMode="auto">
              <a:xfrm>
                <a:off x="2119313" y="5338763"/>
                <a:ext cx="106363" cy="24923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iş1iďê"/>
              <p:cNvSpPr/>
              <p:nvPr/>
            </p:nvSpPr>
            <p:spPr bwMode="auto">
              <a:xfrm>
                <a:off x="2119313" y="5338763"/>
                <a:ext cx="106363" cy="24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ï$1idé"/>
              <p:cNvSpPr/>
              <p:nvPr/>
            </p:nvSpPr>
            <p:spPr bwMode="auto">
              <a:xfrm>
                <a:off x="2106613" y="5326063"/>
                <a:ext cx="131763" cy="276225"/>
              </a:xfrm>
              <a:custGeom>
                <a:avLst/>
                <a:gdLst>
                  <a:gd name="T0" fmla="*/ 79 w 83"/>
                  <a:gd name="T1" fmla="*/ 169 h 174"/>
                  <a:gd name="T2" fmla="*/ 79 w 83"/>
                  <a:gd name="T3" fmla="*/ 169 h 174"/>
                  <a:gd name="T4" fmla="*/ 79 w 83"/>
                  <a:gd name="T5" fmla="*/ 165 h 174"/>
                  <a:gd name="T6" fmla="*/ 79 w 83"/>
                  <a:gd name="T7" fmla="*/ 169 h 174"/>
                  <a:gd name="T8" fmla="*/ 83 w 83"/>
                  <a:gd name="T9" fmla="*/ 169 h 174"/>
                  <a:gd name="T10" fmla="*/ 79 w 83"/>
                  <a:gd name="T11" fmla="*/ 169 h 174"/>
                  <a:gd name="T12" fmla="*/ 8 w 83"/>
                  <a:gd name="T13" fmla="*/ 165 h 174"/>
                  <a:gd name="T14" fmla="*/ 8 w 83"/>
                  <a:gd name="T15" fmla="*/ 8 h 174"/>
                  <a:gd name="T16" fmla="*/ 75 w 83"/>
                  <a:gd name="T17" fmla="*/ 8 h 174"/>
                  <a:gd name="T18" fmla="*/ 75 w 83"/>
                  <a:gd name="T19" fmla="*/ 165 h 174"/>
                  <a:gd name="T20" fmla="*/ 8 w 83"/>
                  <a:gd name="T21" fmla="*/ 165 h 174"/>
                  <a:gd name="T22" fmla="*/ 83 w 83"/>
                  <a:gd name="T23" fmla="*/ 0 h 174"/>
                  <a:gd name="T24" fmla="*/ 0 w 83"/>
                  <a:gd name="T25" fmla="*/ 0 h 174"/>
                  <a:gd name="T26" fmla="*/ 0 w 83"/>
                  <a:gd name="T27" fmla="*/ 174 h 174"/>
                  <a:gd name="T28" fmla="*/ 83 w 83"/>
                  <a:gd name="T29" fmla="*/ 174 h 174"/>
                  <a:gd name="T30" fmla="*/ 83 w 83"/>
                  <a:gd name="T31" fmla="*/ 169 h 174"/>
                  <a:gd name="T32" fmla="*/ 83 w 83"/>
                  <a:gd name="T3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174">
                    <a:moveTo>
                      <a:pt x="79" y="169"/>
                    </a:moveTo>
                    <a:lnTo>
                      <a:pt x="79" y="169"/>
                    </a:lnTo>
                    <a:lnTo>
                      <a:pt x="79" y="165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79" y="169"/>
                    </a:lnTo>
                    <a:close/>
                    <a:moveTo>
                      <a:pt x="8" y="165"/>
                    </a:moveTo>
                    <a:lnTo>
                      <a:pt x="8" y="8"/>
                    </a:lnTo>
                    <a:lnTo>
                      <a:pt x="75" y="8"/>
                    </a:lnTo>
                    <a:lnTo>
                      <a:pt x="75" y="165"/>
                    </a:lnTo>
                    <a:lnTo>
                      <a:pt x="8" y="165"/>
                    </a:lnTo>
                    <a:close/>
                    <a:moveTo>
                      <a:pt x="83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83" y="174"/>
                    </a:lnTo>
                    <a:lnTo>
                      <a:pt x="83" y="16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8A8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íşļïḍe"/>
              <p:cNvSpPr/>
              <p:nvPr/>
            </p:nvSpPr>
            <p:spPr bwMode="auto">
              <a:xfrm>
                <a:off x="2106613" y="5326063"/>
                <a:ext cx="131763" cy="276225"/>
              </a:xfrm>
              <a:custGeom>
                <a:avLst/>
                <a:gdLst>
                  <a:gd name="T0" fmla="*/ 79 w 83"/>
                  <a:gd name="T1" fmla="*/ 169 h 174"/>
                  <a:gd name="T2" fmla="*/ 79 w 83"/>
                  <a:gd name="T3" fmla="*/ 169 h 174"/>
                  <a:gd name="T4" fmla="*/ 79 w 83"/>
                  <a:gd name="T5" fmla="*/ 165 h 174"/>
                  <a:gd name="T6" fmla="*/ 79 w 83"/>
                  <a:gd name="T7" fmla="*/ 169 h 174"/>
                  <a:gd name="T8" fmla="*/ 83 w 83"/>
                  <a:gd name="T9" fmla="*/ 169 h 174"/>
                  <a:gd name="T10" fmla="*/ 79 w 83"/>
                  <a:gd name="T11" fmla="*/ 169 h 174"/>
                  <a:gd name="T12" fmla="*/ 8 w 83"/>
                  <a:gd name="T13" fmla="*/ 165 h 174"/>
                  <a:gd name="T14" fmla="*/ 8 w 83"/>
                  <a:gd name="T15" fmla="*/ 8 h 174"/>
                  <a:gd name="T16" fmla="*/ 75 w 83"/>
                  <a:gd name="T17" fmla="*/ 8 h 174"/>
                  <a:gd name="T18" fmla="*/ 75 w 83"/>
                  <a:gd name="T19" fmla="*/ 165 h 174"/>
                  <a:gd name="T20" fmla="*/ 8 w 83"/>
                  <a:gd name="T21" fmla="*/ 165 h 174"/>
                  <a:gd name="T22" fmla="*/ 83 w 83"/>
                  <a:gd name="T23" fmla="*/ 0 h 174"/>
                  <a:gd name="T24" fmla="*/ 0 w 83"/>
                  <a:gd name="T25" fmla="*/ 0 h 174"/>
                  <a:gd name="T26" fmla="*/ 0 w 83"/>
                  <a:gd name="T27" fmla="*/ 174 h 174"/>
                  <a:gd name="T28" fmla="*/ 83 w 83"/>
                  <a:gd name="T29" fmla="*/ 174 h 174"/>
                  <a:gd name="T30" fmla="*/ 83 w 83"/>
                  <a:gd name="T31" fmla="*/ 169 h 174"/>
                  <a:gd name="T32" fmla="*/ 83 w 83"/>
                  <a:gd name="T3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174">
                    <a:moveTo>
                      <a:pt x="79" y="169"/>
                    </a:moveTo>
                    <a:lnTo>
                      <a:pt x="79" y="169"/>
                    </a:lnTo>
                    <a:lnTo>
                      <a:pt x="79" y="165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79" y="169"/>
                    </a:lnTo>
                    <a:moveTo>
                      <a:pt x="8" y="165"/>
                    </a:moveTo>
                    <a:lnTo>
                      <a:pt x="8" y="8"/>
                    </a:lnTo>
                    <a:lnTo>
                      <a:pt x="75" y="8"/>
                    </a:lnTo>
                    <a:lnTo>
                      <a:pt x="75" y="165"/>
                    </a:lnTo>
                    <a:lnTo>
                      <a:pt x="8" y="165"/>
                    </a:lnTo>
                    <a:moveTo>
                      <a:pt x="83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83" y="174"/>
                    </a:lnTo>
                    <a:lnTo>
                      <a:pt x="83" y="169"/>
                    </a:lnTo>
                    <a:lnTo>
                      <a:pt x="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şľïḍé"/>
              <p:cNvSpPr/>
              <p:nvPr/>
            </p:nvSpPr>
            <p:spPr bwMode="auto">
              <a:xfrm>
                <a:off x="2119313" y="5713413"/>
                <a:ext cx="109538" cy="2460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sḻïḓê"/>
              <p:cNvSpPr/>
              <p:nvPr/>
            </p:nvSpPr>
            <p:spPr bwMode="auto">
              <a:xfrm>
                <a:off x="2119313" y="5713413"/>
                <a:ext cx="109538" cy="246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š1îḑè"/>
              <p:cNvSpPr/>
              <p:nvPr/>
            </p:nvSpPr>
            <p:spPr bwMode="auto">
              <a:xfrm>
                <a:off x="2106613" y="5700713"/>
                <a:ext cx="134938" cy="271462"/>
              </a:xfrm>
              <a:custGeom>
                <a:avLst/>
                <a:gdLst>
                  <a:gd name="T0" fmla="*/ 81 w 85"/>
                  <a:gd name="T1" fmla="*/ 167 h 171"/>
                  <a:gd name="T2" fmla="*/ 81 w 85"/>
                  <a:gd name="T3" fmla="*/ 167 h 171"/>
                  <a:gd name="T4" fmla="*/ 81 w 85"/>
                  <a:gd name="T5" fmla="*/ 163 h 171"/>
                  <a:gd name="T6" fmla="*/ 81 w 85"/>
                  <a:gd name="T7" fmla="*/ 167 h 171"/>
                  <a:gd name="T8" fmla="*/ 85 w 85"/>
                  <a:gd name="T9" fmla="*/ 167 h 171"/>
                  <a:gd name="T10" fmla="*/ 81 w 85"/>
                  <a:gd name="T11" fmla="*/ 167 h 171"/>
                  <a:gd name="T12" fmla="*/ 8 w 85"/>
                  <a:gd name="T13" fmla="*/ 163 h 171"/>
                  <a:gd name="T14" fmla="*/ 8 w 85"/>
                  <a:gd name="T15" fmla="*/ 8 h 171"/>
                  <a:gd name="T16" fmla="*/ 77 w 85"/>
                  <a:gd name="T17" fmla="*/ 8 h 171"/>
                  <a:gd name="T18" fmla="*/ 77 w 85"/>
                  <a:gd name="T19" fmla="*/ 163 h 171"/>
                  <a:gd name="T20" fmla="*/ 8 w 85"/>
                  <a:gd name="T21" fmla="*/ 163 h 171"/>
                  <a:gd name="T22" fmla="*/ 85 w 85"/>
                  <a:gd name="T23" fmla="*/ 0 h 171"/>
                  <a:gd name="T24" fmla="*/ 0 w 85"/>
                  <a:gd name="T25" fmla="*/ 0 h 171"/>
                  <a:gd name="T26" fmla="*/ 0 w 85"/>
                  <a:gd name="T27" fmla="*/ 171 h 171"/>
                  <a:gd name="T28" fmla="*/ 85 w 85"/>
                  <a:gd name="T29" fmla="*/ 171 h 171"/>
                  <a:gd name="T30" fmla="*/ 85 w 85"/>
                  <a:gd name="T31" fmla="*/ 167 h 171"/>
                  <a:gd name="T32" fmla="*/ 85 w 85"/>
                  <a:gd name="T33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71">
                    <a:moveTo>
                      <a:pt x="81" y="167"/>
                    </a:moveTo>
                    <a:lnTo>
                      <a:pt x="81" y="167"/>
                    </a:lnTo>
                    <a:lnTo>
                      <a:pt x="81" y="163"/>
                    </a:lnTo>
                    <a:lnTo>
                      <a:pt x="81" y="167"/>
                    </a:lnTo>
                    <a:lnTo>
                      <a:pt x="85" y="167"/>
                    </a:lnTo>
                    <a:lnTo>
                      <a:pt x="81" y="167"/>
                    </a:lnTo>
                    <a:close/>
                    <a:moveTo>
                      <a:pt x="8" y="163"/>
                    </a:moveTo>
                    <a:lnTo>
                      <a:pt x="8" y="8"/>
                    </a:lnTo>
                    <a:lnTo>
                      <a:pt x="77" y="8"/>
                    </a:lnTo>
                    <a:lnTo>
                      <a:pt x="77" y="163"/>
                    </a:lnTo>
                    <a:lnTo>
                      <a:pt x="8" y="163"/>
                    </a:lnTo>
                    <a:close/>
                    <a:moveTo>
                      <a:pt x="85" y="0"/>
                    </a:moveTo>
                    <a:lnTo>
                      <a:pt x="0" y="0"/>
                    </a:lnTo>
                    <a:lnTo>
                      <a:pt x="0" y="171"/>
                    </a:lnTo>
                    <a:lnTo>
                      <a:pt x="85" y="171"/>
                    </a:lnTo>
                    <a:lnTo>
                      <a:pt x="85" y="167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8A8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ïṡ1íḍe"/>
              <p:cNvSpPr/>
              <p:nvPr/>
            </p:nvSpPr>
            <p:spPr bwMode="auto">
              <a:xfrm>
                <a:off x="2106613" y="5700713"/>
                <a:ext cx="134938" cy="271462"/>
              </a:xfrm>
              <a:custGeom>
                <a:avLst/>
                <a:gdLst>
                  <a:gd name="T0" fmla="*/ 81 w 85"/>
                  <a:gd name="T1" fmla="*/ 167 h 171"/>
                  <a:gd name="T2" fmla="*/ 81 w 85"/>
                  <a:gd name="T3" fmla="*/ 167 h 171"/>
                  <a:gd name="T4" fmla="*/ 81 w 85"/>
                  <a:gd name="T5" fmla="*/ 163 h 171"/>
                  <a:gd name="T6" fmla="*/ 81 w 85"/>
                  <a:gd name="T7" fmla="*/ 167 h 171"/>
                  <a:gd name="T8" fmla="*/ 85 w 85"/>
                  <a:gd name="T9" fmla="*/ 167 h 171"/>
                  <a:gd name="T10" fmla="*/ 81 w 85"/>
                  <a:gd name="T11" fmla="*/ 167 h 171"/>
                  <a:gd name="T12" fmla="*/ 8 w 85"/>
                  <a:gd name="T13" fmla="*/ 163 h 171"/>
                  <a:gd name="T14" fmla="*/ 8 w 85"/>
                  <a:gd name="T15" fmla="*/ 8 h 171"/>
                  <a:gd name="T16" fmla="*/ 77 w 85"/>
                  <a:gd name="T17" fmla="*/ 8 h 171"/>
                  <a:gd name="T18" fmla="*/ 77 w 85"/>
                  <a:gd name="T19" fmla="*/ 163 h 171"/>
                  <a:gd name="T20" fmla="*/ 8 w 85"/>
                  <a:gd name="T21" fmla="*/ 163 h 171"/>
                  <a:gd name="T22" fmla="*/ 85 w 85"/>
                  <a:gd name="T23" fmla="*/ 0 h 171"/>
                  <a:gd name="T24" fmla="*/ 0 w 85"/>
                  <a:gd name="T25" fmla="*/ 0 h 171"/>
                  <a:gd name="T26" fmla="*/ 0 w 85"/>
                  <a:gd name="T27" fmla="*/ 171 h 171"/>
                  <a:gd name="T28" fmla="*/ 85 w 85"/>
                  <a:gd name="T29" fmla="*/ 171 h 171"/>
                  <a:gd name="T30" fmla="*/ 85 w 85"/>
                  <a:gd name="T31" fmla="*/ 167 h 171"/>
                  <a:gd name="T32" fmla="*/ 85 w 85"/>
                  <a:gd name="T33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71">
                    <a:moveTo>
                      <a:pt x="81" y="167"/>
                    </a:moveTo>
                    <a:lnTo>
                      <a:pt x="81" y="167"/>
                    </a:lnTo>
                    <a:lnTo>
                      <a:pt x="81" y="163"/>
                    </a:lnTo>
                    <a:lnTo>
                      <a:pt x="81" y="167"/>
                    </a:lnTo>
                    <a:lnTo>
                      <a:pt x="85" y="167"/>
                    </a:lnTo>
                    <a:lnTo>
                      <a:pt x="81" y="167"/>
                    </a:lnTo>
                    <a:moveTo>
                      <a:pt x="8" y="163"/>
                    </a:moveTo>
                    <a:lnTo>
                      <a:pt x="8" y="8"/>
                    </a:lnTo>
                    <a:lnTo>
                      <a:pt x="77" y="8"/>
                    </a:lnTo>
                    <a:lnTo>
                      <a:pt x="77" y="163"/>
                    </a:lnTo>
                    <a:lnTo>
                      <a:pt x="8" y="163"/>
                    </a:lnTo>
                    <a:moveTo>
                      <a:pt x="85" y="0"/>
                    </a:moveTo>
                    <a:lnTo>
                      <a:pt x="0" y="0"/>
                    </a:lnTo>
                    <a:lnTo>
                      <a:pt x="0" y="171"/>
                    </a:lnTo>
                    <a:lnTo>
                      <a:pt x="85" y="171"/>
                    </a:lnTo>
                    <a:lnTo>
                      <a:pt x="85" y="167"/>
                    </a:lnTo>
                    <a:lnTo>
                      <a:pt x="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ṡľïḓe"/>
              <p:cNvSpPr/>
              <p:nvPr/>
            </p:nvSpPr>
            <p:spPr bwMode="auto">
              <a:xfrm>
                <a:off x="2519363" y="5338763"/>
                <a:ext cx="107950" cy="24923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íşľíḋê"/>
              <p:cNvSpPr/>
              <p:nvPr/>
            </p:nvSpPr>
            <p:spPr bwMode="auto">
              <a:xfrm>
                <a:off x="2519363" y="5338763"/>
                <a:ext cx="107950" cy="24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iṡļíḑê"/>
              <p:cNvSpPr/>
              <p:nvPr/>
            </p:nvSpPr>
            <p:spPr bwMode="auto">
              <a:xfrm>
                <a:off x="2506663" y="5326063"/>
                <a:ext cx="134938" cy="276225"/>
              </a:xfrm>
              <a:custGeom>
                <a:avLst/>
                <a:gdLst>
                  <a:gd name="T0" fmla="*/ 80 w 85"/>
                  <a:gd name="T1" fmla="*/ 169 h 174"/>
                  <a:gd name="T2" fmla="*/ 80 w 85"/>
                  <a:gd name="T3" fmla="*/ 169 h 174"/>
                  <a:gd name="T4" fmla="*/ 80 w 85"/>
                  <a:gd name="T5" fmla="*/ 165 h 174"/>
                  <a:gd name="T6" fmla="*/ 80 w 85"/>
                  <a:gd name="T7" fmla="*/ 169 h 174"/>
                  <a:gd name="T8" fmla="*/ 85 w 85"/>
                  <a:gd name="T9" fmla="*/ 169 h 174"/>
                  <a:gd name="T10" fmla="*/ 80 w 85"/>
                  <a:gd name="T11" fmla="*/ 169 h 174"/>
                  <a:gd name="T12" fmla="*/ 8 w 85"/>
                  <a:gd name="T13" fmla="*/ 165 h 174"/>
                  <a:gd name="T14" fmla="*/ 8 w 85"/>
                  <a:gd name="T15" fmla="*/ 8 h 174"/>
                  <a:gd name="T16" fmla="*/ 76 w 85"/>
                  <a:gd name="T17" fmla="*/ 8 h 174"/>
                  <a:gd name="T18" fmla="*/ 76 w 85"/>
                  <a:gd name="T19" fmla="*/ 165 h 174"/>
                  <a:gd name="T20" fmla="*/ 8 w 85"/>
                  <a:gd name="T21" fmla="*/ 165 h 174"/>
                  <a:gd name="T22" fmla="*/ 85 w 85"/>
                  <a:gd name="T23" fmla="*/ 0 h 174"/>
                  <a:gd name="T24" fmla="*/ 0 w 85"/>
                  <a:gd name="T25" fmla="*/ 0 h 174"/>
                  <a:gd name="T26" fmla="*/ 0 w 85"/>
                  <a:gd name="T27" fmla="*/ 174 h 174"/>
                  <a:gd name="T28" fmla="*/ 85 w 85"/>
                  <a:gd name="T29" fmla="*/ 174 h 174"/>
                  <a:gd name="T30" fmla="*/ 85 w 85"/>
                  <a:gd name="T31" fmla="*/ 169 h 174"/>
                  <a:gd name="T32" fmla="*/ 85 w 85"/>
                  <a:gd name="T3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74">
                    <a:moveTo>
                      <a:pt x="80" y="169"/>
                    </a:moveTo>
                    <a:lnTo>
                      <a:pt x="80" y="169"/>
                    </a:lnTo>
                    <a:lnTo>
                      <a:pt x="80" y="165"/>
                    </a:lnTo>
                    <a:lnTo>
                      <a:pt x="80" y="169"/>
                    </a:lnTo>
                    <a:lnTo>
                      <a:pt x="85" y="169"/>
                    </a:lnTo>
                    <a:lnTo>
                      <a:pt x="80" y="169"/>
                    </a:lnTo>
                    <a:close/>
                    <a:moveTo>
                      <a:pt x="8" y="165"/>
                    </a:moveTo>
                    <a:lnTo>
                      <a:pt x="8" y="8"/>
                    </a:lnTo>
                    <a:lnTo>
                      <a:pt x="76" y="8"/>
                    </a:lnTo>
                    <a:lnTo>
                      <a:pt x="76" y="165"/>
                    </a:lnTo>
                    <a:lnTo>
                      <a:pt x="8" y="165"/>
                    </a:lnTo>
                    <a:close/>
                    <a:moveTo>
                      <a:pt x="85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85" y="174"/>
                    </a:lnTo>
                    <a:lnTo>
                      <a:pt x="85" y="169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8A8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ïsļiḋe"/>
              <p:cNvSpPr/>
              <p:nvPr/>
            </p:nvSpPr>
            <p:spPr bwMode="auto">
              <a:xfrm>
                <a:off x="2506663" y="5326063"/>
                <a:ext cx="134938" cy="276225"/>
              </a:xfrm>
              <a:custGeom>
                <a:avLst/>
                <a:gdLst>
                  <a:gd name="T0" fmla="*/ 80 w 85"/>
                  <a:gd name="T1" fmla="*/ 169 h 174"/>
                  <a:gd name="T2" fmla="*/ 80 w 85"/>
                  <a:gd name="T3" fmla="*/ 169 h 174"/>
                  <a:gd name="T4" fmla="*/ 80 w 85"/>
                  <a:gd name="T5" fmla="*/ 165 h 174"/>
                  <a:gd name="T6" fmla="*/ 80 w 85"/>
                  <a:gd name="T7" fmla="*/ 169 h 174"/>
                  <a:gd name="T8" fmla="*/ 85 w 85"/>
                  <a:gd name="T9" fmla="*/ 169 h 174"/>
                  <a:gd name="T10" fmla="*/ 80 w 85"/>
                  <a:gd name="T11" fmla="*/ 169 h 174"/>
                  <a:gd name="T12" fmla="*/ 8 w 85"/>
                  <a:gd name="T13" fmla="*/ 165 h 174"/>
                  <a:gd name="T14" fmla="*/ 8 w 85"/>
                  <a:gd name="T15" fmla="*/ 8 h 174"/>
                  <a:gd name="T16" fmla="*/ 76 w 85"/>
                  <a:gd name="T17" fmla="*/ 8 h 174"/>
                  <a:gd name="T18" fmla="*/ 76 w 85"/>
                  <a:gd name="T19" fmla="*/ 165 h 174"/>
                  <a:gd name="T20" fmla="*/ 8 w 85"/>
                  <a:gd name="T21" fmla="*/ 165 h 174"/>
                  <a:gd name="T22" fmla="*/ 85 w 85"/>
                  <a:gd name="T23" fmla="*/ 0 h 174"/>
                  <a:gd name="T24" fmla="*/ 0 w 85"/>
                  <a:gd name="T25" fmla="*/ 0 h 174"/>
                  <a:gd name="T26" fmla="*/ 0 w 85"/>
                  <a:gd name="T27" fmla="*/ 174 h 174"/>
                  <a:gd name="T28" fmla="*/ 85 w 85"/>
                  <a:gd name="T29" fmla="*/ 174 h 174"/>
                  <a:gd name="T30" fmla="*/ 85 w 85"/>
                  <a:gd name="T31" fmla="*/ 169 h 174"/>
                  <a:gd name="T32" fmla="*/ 85 w 85"/>
                  <a:gd name="T3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74">
                    <a:moveTo>
                      <a:pt x="80" y="169"/>
                    </a:moveTo>
                    <a:lnTo>
                      <a:pt x="80" y="169"/>
                    </a:lnTo>
                    <a:lnTo>
                      <a:pt x="80" y="165"/>
                    </a:lnTo>
                    <a:lnTo>
                      <a:pt x="80" y="169"/>
                    </a:lnTo>
                    <a:lnTo>
                      <a:pt x="85" y="169"/>
                    </a:lnTo>
                    <a:lnTo>
                      <a:pt x="80" y="169"/>
                    </a:lnTo>
                    <a:moveTo>
                      <a:pt x="8" y="165"/>
                    </a:moveTo>
                    <a:lnTo>
                      <a:pt x="8" y="8"/>
                    </a:lnTo>
                    <a:lnTo>
                      <a:pt x="76" y="8"/>
                    </a:lnTo>
                    <a:lnTo>
                      <a:pt x="76" y="165"/>
                    </a:lnTo>
                    <a:lnTo>
                      <a:pt x="8" y="165"/>
                    </a:lnTo>
                    <a:moveTo>
                      <a:pt x="85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85" y="174"/>
                    </a:lnTo>
                    <a:lnTo>
                      <a:pt x="85" y="169"/>
                    </a:lnTo>
                    <a:lnTo>
                      <a:pt x="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šlíḓe"/>
              <p:cNvSpPr/>
              <p:nvPr/>
            </p:nvSpPr>
            <p:spPr bwMode="auto">
              <a:xfrm>
                <a:off x="2519363" y="5713413"/>
                <a:ext cx="107950" cy="2460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išļíḋe"/>
              <p:cNvSpPr/>
              <p:nvPr/>
            </p:nvSpPr>
            <p:spPr bwMode="auto">
              <a:xfrm>
                <a:off x="2519363" y="5713413"/>
                <a:ext cx="107950" cy="246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lïḑé"/>
              <p:cNvSpPr/>
              <p:nvPr/>
            </p:nvSpPr>
            <p:spPr bwMode="auto">
              <a:xfrm>
                <a:off x="2506663" y="5700713"/>
                <a:ext cx="134938" cy="271462"/>
              </a:xfrm>
              <a:custGeom>
                <a:avLst/>
                <a:gdLst>
                  <a:gd name="T0" fmla="*/ 80 w 85"/>
                  <a:gd name="T1" fmla="*/ 167 h 171"/>
                  <a:gd name="T2" fmla="*/ 80 w 85"/>
                  <a:gd name="T3" fmla="*/ 167 h 171"/>
                  <a:gd name="T4" fmla="*/ 80 w 85"/>
                  <a:gd name="T5" fmla="*/ 163 h 171"/>
                  <a:gd name="T6" fmla="*/ 80 w 85"/>
                  <a:gd name="T7" fmla="*/ 167 h 171"/>
                  <a:gd name="T8" fmla="*/ 85 w 85"/>
                  <a:gd name="T9" fmla="*/ 167 h 171"/>
                  <a:gd name="T10" fmla="*/ 80 w 85"/>
                  <a:gd name="T11" fmla="*/ 167 h 171"/>
                  <a:gd name="T12" fmla="*/ 8 w 85"/>
                  <a:gd name="T13" fmla="*/ 163 h 171"/>
                  <a:gd name="T14" fmla="*/ 8 w 85"/>
                  <a:gd name="T15" fmla="*/ 8 h 171"/>
                  <a:gd name="T16" fmla="*/ 76 w 85"/>
                  <a:gd name="T17" fmla="*/ 8 h 171"/>
                  <a:gd name="T18" fmla="*/ 76 w 85"/>
                  <a:gd name="T19" fmla="*/ 163 h 171"/>
                  <a:gd name="T20" fmla="*/ 8 w 85"/>
                  <a:gd name="T21" fmla="*/ 163 h 171"/>
                  <a:gd name="T22" fmla="*/ 85 w 85"/>
                  <a:gd name="T23" fmla="*/ 0 h 171"/>
                  <a:gd name="T24" fmla="*/ 0 w 85"/>
                  <a:gd name="T25" fmla="*/ 0 h 171"/>
                  <a:gd name="T26" fmla="*/ 0 w 85"/>
                  <a:gd name="T27" fmla="*/ 171 h 171"/>
                  <a:gd name="T28" fmla="*/ 85 w 85"/>
                  <a:gd name="T29" fmla="*/ 171 h 171"/>
                  <a:gd name="T30" fmla="*/ 85 w 85"/>
                  <a:gd name="T31" fmla="*/ 167 h 171"/>
                  <a:gd name="T32" fmla="*/ 85 w 85"/>
                  <a:gd name="T33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71">
                    <a:moveTo>
                      <a:pt x="80" y="167"/>
                    </a:moveTo>
                    <a:lnTo>
                      <a:pt x="80" y="167"/>
                    </a:lnTo>
                    <a:lnTo>
                      <a:pt x="80" y="163"/>
                    </a:lnTo>
                    <a:lnTo>
                      <a:pt x="80" y="167"/>
                    </a:lnTo>
                    <a:lnTo>
                      <a:pt x="85" y="167"/>
                    </a:lnTo>
                    <a:lnTo>
                      <a:pt x="80" y="167"/>
                    </a:lnTo>
                    <a:close/>
                    <a:moveTo>
                      <a:pt x="8" y="163"/>
                    </a:moveTo>
                    <a:lnTo>
                      <a:pt x="8" y="8"/>
                    </a:lnTo>
                    <a:lnTo>
                      <a:pt x="76" y="8"/>
                    </a:lnTo>
                    <a:lnTo>
                      <a:pt x="76" y="163"/>
                    </a:lnTo>
                    <a:lnTo>
                      <a:pt x="8" y="163"/>
                    </a:lnTo>
                    <a:close/>
                    <a:moveTo>
                      <a:pt x="85" y="0"/>
                    </a:moveTo>
                    <a:lnTo>
                      <a:pt x="0" y="0"/>
                    </a:lnTo>
                    <a:lnTo>
                      <a:pt x="0" y="171"/>
                    </a:lnTo>
                    <a:lnTo>
                      <a:pt x="85" y="171"/>
                    </a:lnTo>
                    <a:lnTo>
                      <a:pt x="85" y="167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8A8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ṡļiḑe"/>
              <p:cNvSpPr/>
              <p:nvPr/>
            </p:nvSpPr>
            <p:spPr bwMode="auto">
              <a:xfrm>
                <a:off x="2506663" y="5700713"/>
                <a:ext cx="134938" cy="271462"/>
              </a:xfrm>
              <a:custGeom>
                <a:avLst/>
                <a:gdLst>
                  <a:gd name="T0" fmla="*/ 80 w 85"/>
                  <a:gd name="T1" fmla="*/ 167 h 171"/>
                  <a:gd name="T2" fmla="*/ 80 w 85"/>
                  <a:gd name="T3" fmla="*/ 167 h 171"/>
                  <a:gd name="T4" fmla="*/ 80 w 85"/>
                  <a:gd name="T5" fmla="*/ 163 h 171"/>
                  <a:gd name="T6" fmla="*/ 80 w 85"/>
                  <a:gd name="T7" fmla="*/ 167 h 171"/>
                  <a:gd name="T8" fmla="*/ 85 w 85"/>
                  <a:gd name="T9" fmla="*/ 167 h 171"/>
                  <a:gd name="T10" fmla="*/ 80 w 85"/>
                  <a:gd name="T11" fmla="*/ 167 h 171"/>
                  <a:gd name="T12" fmla="*/ 8 w 85"/>
                  <a:gd name="T13" fmla="*/ 163 h 171"/>
                  <a:gd name="T14" fmla="*/ 8 w 85"/>
                  <a:gd name="T15" fmla="*/ 8 h 171"/>
                  <a:gd name="T16" fmla="*/ 76 w 85"/>
                  <a:gd name="T17" fmla="*/ 8 h 171"/>
                  <a:gd name="T18" fmla="*/ 76 w 85"/>
                  <a:gd name="T19" fmla="*/ 163 h 171"/>
                  <a:gd name="T20" fmla="*/ 8 w 85"/>
                  <a:gd name="T21" fmla="*/ 163 h 171"/>
                  <a:gd name="T22" fmla="*/ 85 w 85"/>
                  <a:gd name="T23" fmla="*/ 0 h 171"/>
                  <a:gd name="T24" fmla="*/ 0 w 85"/>
                  <a:gd name="T25" fmla="*/ 0 h 171"/>
                  <a:gd name="T26" fmla="*/ 0 w 85"/>
                  <a:gd name="T27" fmla="*/ 171 h 171"/>
                  <a:gd name="T28" fmla="*/ 85 w 85"/>
                  <a:gd name="T29" fmla="*/ 171 h 171"/>
                  <a:gd name="T30" fmla="*/ 85 w 85"/>
                  <a:gd name="T31" fmla="*/ 167 h 171"/>
                  <a:gd name="T32" fmla="*/ 85 w 85"/>
                  <a:gd name="T33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71">
                    <a:moveTo>
                      <a:pt x="80" y="167"/>
                    </a:moveTo>
                    <a:lnTo>
                      <a:pt x="80" y="167"/>
                    </a:lnTo>
                    <a:lnTo>
                      <a:pt x="80" y="163"/>
                    </a:lnTo>
                    <a:lnTo>
                      <a:pt x="80" y="167"/>
                    </a:lnTo>
                    <a:lnTo>
                      <a:pt x="85" y="167"/>
                    </a:lnTo>
                    <a:lnTo>
                      <a:pt x="80" y="167"/>
                    </a:lnTo>
                    <a:moveTo>
                      <a:pt x="8" y="163"/>
                    </a:moveTo>
                    <a:lnTo>
                      <a:pt x="8" y="8"/>
                    </a:lnTo>
                    <a:lnTo>
                      <a:pt x="76" y="8"/>
                    </a:lnTo>
                    <a:lnTo>
                      <a:pt x="76" y="163"/>
                    </a:lnTo>
                    <a:lnTo>
                      <a:pt x="8" y="163"/>
                    </a:lnTo>
                    <a:moveTo>
                      <a:pt x="85" y="0"/>
                    </a:moveTo>
                    <a:lnTo>
                      <a:pt x="0" y="0"/>
                    </a:lnTo>
                    <a:lnTo>
                      <a:pt x="0" y="171"/>
                    </a:lnTo>
                    <a:lnTo>
                      <a:pt x="85" y="171"/>
                    </a:lnTo>
                    <a:lnTo>
                      <a:pt x="85" y="167"/>
                    </a:lnTo>
                    <a:lnTo>
                      <a:pt x="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ïŝḷíḍe"/>
              <p:cNvSpPr/>
              <p:nvPr/>
            </p:nvSpPr>
            <p:spPr bwMode="auto">
              <a:xfrm>
                <a:off x="1719263" y="5338763"/>
                <a:ext cx="106363" cy="24923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ṡ1íḋê"/>
              <p:cNvSpPr/>
              <p:nvPr/>
            </p:nvSpPr>
            <p:spPr bwMode="auto">
              <a:xfrm>
                <a:off x="1719263" y="5338763"/>
                <a:ext cx="106363" cy="24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š1íḍè"/>
              <p:cNvSpPr/>
              <p:nvPr/>
            </p:nvSpPr>
            <p:spPr bwMode="auto">
              <a:xfrm>
                <a:off x="1706563" y="5326063"/>
                <a:ext cx="131763" cy="276225"/>
              </a:xfrm>
              <a:custGeom>
                <a:avLst/>
                <a:gdLst>
                  <a:gd name="T0" fmla="*/ 79 w 83"/>
                  <a:gd name="T1" fmla="*/ 169 h 174"/>
                  <a:gd name="T2" fmla="*/ 79 w 83"/>
                  <a:gd name="T3" fmla="*/ 169 h 174"/>
                  <a:gd name="T4" fmla="*/ 79 w 83"/>
                  <a:gd name="T5" fmla="*/ 165 h 174"/>
                  <a:gd name="T6" fmla="*/ 79 w 83"/>
                  <a:gd name="T7" fmla="*/ 169 h 174"/>
                  <a:gd name="T8" fmla="*/ 83 w 83"/>
                  <a:gd name="T9" fmla="*/ 169 h 174"/>
                  <a:gd name="T10" fmla="*/ 79 w 83"/>
                  <a:gd name="T11" fmla="*/ 169 h 174"/>
                  <a:gd name="T12" fmla="*/ 8 w 83"/>
                  <a:gd name="T13" fmla="*/ 165 h 174"/>
                  <a:gd name="T14" fmla="*/ 8 w 83"/>
                  <a:gd name="T15" fmla="*/ 8 h 174"/>
                  <a:gd name="T16" fmla="*/ 75 w 83"/>
                  <a:gd name="T17" fmla="*/ 8 h 174"/>
                  <a:gd name="T18" fmla="*/ 75 w 83"/>
                  <a:gd name="T19" fmla="*/ 165 h 174"/>
                  <a:gd name="T20" fmla="*/ 8 w 83"/>
                  <a:gd name="T21" fmla="*/ 165 h 174"/>
                  <a:gd name="T22" fmla="*/ 83 w 83"/>
                  <a:gd name="T23" fmla="*/ 0 h 174"/>
                  <a:gd name="T24" fmla="*/ 0 w 83"/>
                  <a:gd name="T25" fmla="*/ 0 h 174"/>
                  <a:gd name="T26" fmla="*/ 0 w 83"/>
                  <a:gd name="T27" fmla="*/ 174 h 174"/>
                  <a:gd name="T28" fmla="*/ 83 w 83"/>
                  <a:gd name="T29" fmla="*/ 174 h 174"/>
                  <a:gd name="T30" fmla="*/ 83 w 83"/>
                  <a:gd name="T31" fmla="*/ 169 h 174"/>
                  <a:gd name="T32" fmla="*/ 83 w 83"/>
                  <a:gd name="T3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174">
                    <a:moveTo>
                      <a:pt x="79" y="169"/>
                    </a:moveTo>
                    <a:lnTo>
                      <a:pt x="79" y="169"/>
                    </a:lnTo>
                    <a:lnTo>
                      <a:pt x="79" y="165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79" y="169"/>
                    </a:lnTo>
                    <a:close/>
                    <a:moveTo>
                      <a:pt x="8" y="165"/>
                    </a:moveTo>
                    <a:lnTo>
                      <a:pt x="8" y="8"/>
                    </a:lnTo>
                    <a:lnTo>
                      <a:pt x="75" y="8"/>
                    </a:lnTo>
                    <a:lnTo>
                      <a:pt x="75" y="165"/>
                    </a:lnTo>
                    <a:lnTo>
                      <a:pt x="8" y="165"/>
                    </a:lnTo>
                    <a:close/>
                    <a:moveTo>
                      <a:pt x="83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83" y="174"/>
                    </a:lnTo>
                    <a:lnTo>
                      <a:pt x="83" y="16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8A8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íṥlídê"/>
              <p:cNvSpPr/>
              <p:nvPr/>
            </p:nvSpPr>
            <p:spPr bwMode="auto">
              <a:xfrm>
                <a:off x="1706563" y="5326063"/>
                <a:ext cx="131763" cy="276225"/>
              </a:xfrm>
              <a:custGeom>
                <a:avLst/>
                <a:gdLst>
                  <a:gd name="T0" fmla="*/ 79 w 83"/>
                  <a:gd name="T1" fmla="*/ 169 h 174"/>
                  <a:gd name="T2" fmla="*/ 79 w 83"/>
                  <a:gd name="T3" fmla="*/ 169 h 174"/>
                  <a:gd name="T4" fmla="*/ 79 w 83"/>
                  <a:gd name="T5" fmla="*/ 165 h 174"/>
                  <a:gd name="T6" fmla="*/ 79 w 83"/>
                  <a:gd name="T7" fmla="*/ 169 h 174"/>
                  <a:gd name="T8" fmla="*/ 83 w 83"/>
                  <a:gd name="T9" fmla="*/ 169 h 174"/>
                  <a:gd name="T10" fmla="*/ 79 w 83"/>
                  <a:gd name="T11" fmla="*/ 169 h 174"/>
                  <a:gd name="T12" fmla="*/ 8 w 83"/>
                  <a:gd name="T13" fmla="*/ 165 h 174"/>
                  <a:gd name="T14" fmla="*/ 8 w 83"/>
                  <a:gd name="T15" fmla="*/ 8 h 174"/>
                  <a:gd name="T16" fmla="*/ 75 w 83"/>
                  <a:gd name="T17" fmla="*/ 8 h 174"/>
                  <a:gd name="T18" fmla="*/ 75 w 83"/>
                  <a:gd name="T19" fmla="*/ 165 h 174"/>
                  <a:gd name="T20" fmla="*/ 8 w 83"/>
                  <a:gd name="T21" fmla="*/ 165 h 174"/>
                  <a:gd name="T22" fmla="*/ 83 w 83"/>
                  <a:gd name="T23" fmla="*/ 0 h 174"/>
                  <a:gd name="T24" fmla="*/ 0 w 83"/>
                  <a:gd name="T25" fmla="*/ 0 h 174"/>
                  <a:gd name="T26" fmla="*/ 0 w 83"/>
                  <a:gd name="T27" fmla="*/ 174 h 174"/>
                  <a:gd name="T28" fmla="*/ 83 w 83"/>
                  <a:gd name="T29" fmla="*/ 174 h 174"/>
                  <a:gd name="T30" fmla="*/ 83 w 83"/>
                  <a:gd name="T31" fmla="*/ 169 h 174"/>
                  <a:gd name="T32" fmla="*/ 83 w 83"/>
                  <a:gd name="T3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174">
                    <a:moveTo>
                      <a:pt x="79" y="169"/>
                    </a:moveTo>
                    <a:lnTo>
                      <a:pt x="79" y="169"/>
                    </a:lnTo>
                    <a:lnTo>
                      <a:pt x="79" y="165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79" y="169"/>
                    </a:lnTo>
                    <a:moveTo>
                      <a:pt x="8" y="165"/>
                    </a:moveTo>
                    <a:lnTo>
                      <a:pt x="8" y="8"/>
                    </a:lnTo>
                    <a:lnTo>
                      <a:pt x="75" y="8"/>
                    </a:lnTo>
                    <a:lnTo>
                      <a:pt x="75" y="165"/>
                    </a:lnTo>
                    <a:lnTo>
                      <a:pt x="8" y="165"/>
                    </a:lnTo>
                    <a:moveTo>
                      <a:pt x="83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83" y="174"/>
                    </a:lnTo>
                    <a:lnTo>
                      <a:pt x="83" y="169"/>
                    </a:lnTo>
                    <a:lnTo>
                      <a:pt x="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íSļïḑê"/>
              <p:cNvSpPr/>
              <p:nvPr/>
            </p:nvSpPr>
            <p:spPr bwMode="auto">
              <a:xfrm>
                <a:off x="1719263" y="5713413"/>
                <a:ext cx="106363" cy="2460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śliḑe"/>
              <p:cNvSpPr/>
              <p:nvPr/>
            </p:nvSpPr>
            <p:spPr bwMode="auto">
              <a:xfrm>
                <a:off x="1719263" y="5713413"/>
                <a:ext cx="106363" cy="246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ṣľídê"/>
              <p:cNvSpPr/>
              <p:nvPr/>
            </p:nvSpPr>
            <p:spPr bwMode="auto">
              <a:xfrm>
                <a:off x="1706563" y="5700713"/>
                <a:ext cx="131763" cy="271462"/>
              </a:xfrm>
              <a:custGeom>
                <a:avLst/>
                <a:gdLst>
                  <a:gd name="T0" fmla="*/ 79 w 83"/>
                  <a:gd name="T1" fmla="*/ 167 h 171"/>
                  <a:gd name="T2" fmla="*/ 79 w 83"/>
                  <a:gd name="T3" fmla="*/ 167 h 171"/>
                  <a:gd name="T4" fmla="*/ 79 w 83"/>
                  <a:gd name="T5" fmla="*/ 163 h 171"/>
                  <a:gd name="T6" fmla="*/ 79 w 83"/>
                  <a:gd name="T7" fmla="*/ 167 h 171"/>
                  <a:gd name="T8" fmla="*/ 83 w 83"/>
                  <a:gd name="T9" fmla="*/ 167 h 171"/>
                  <a:gd name="T10" fmla="*/ 79 w 83"/>
                  <a:gd name="T11" fmla="*/ 167 h 171"/>
                  <a:gd name="T12" fmla="*/ 8 w 83"/>
                  <a:gd name="T13" fmla="*/ 163 h 171"/>
                  <a:gd name="T14" fmla="*/ 8 w 83"/>
                  <a:gd name="T15" fmla="*/ 8 h 171"/>
                  <a:gd name="T16" fmla="*/ 75 w 83"/>
                  <a:gd name="T17" fmla="*/ 8 h 171"/>
                  <a:gd name="T18" fmla="*/ 75 w 83"/>
                  <a:gd name="T19" fmla="*/ 163 h 171"/>
                  <a:gd name="T20" fmla="*/ 8 w 83"/>
                  <a:gd name="T21" fmla="*/ 163 h 171"/>
                  <a:gd name="T22" fmla="*/ 83 w 83"/>
                  <a:gd name="T23" fmla="*/ 0 h 171"/>
                  <a:gd name="T24" fmla="*/ 0 w 83"/>
                  <a:gd name="T25" fmla="*/ 0 h 171"/>
                  <a:gd name="T26" fmla="*/ 0 w 83"/>
                  <a:gd name="T27" fmla="*/ 171 h 171"/>
                  <a:gd name="T28" fmla="*/ 83 w 83"/>
                  <a:gd name="T29" fmla="*/ 171 h 171"/>
                  <a:gd name="T30" fmla="*/ 83 w 83"/>
                  <a:gd name="T31" fmla="*/ 167 h 171"/>
                  <a:gd name="T32" fmla="*/ 83 w 83"/>
                  <a:gd name="T33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171">
                    <a:moveTo>
                      <a:pt x="79" y="167"/>
                    </a:moveTo>
                    <a:lnTo>
                      <a:pt x="79" y="167"/>
                    </a:lnTo>
                    <a:lnTo>
                      <a:pt x="79" y="163"/>
                    </a:lnTo>
                    <a:lnTo>
                      <a:pt x="79" y="167"/>
                    </a:lnTo>
                    <a:lnTo>
                      <a:pt x="83" y="167"/>
                    </a:lnTo>
                    <a:lnTo>
                      <a:pt x="79" y="167"/>
                    </a:lnTo>
                    <a:close/>
                    <a:moveTo>
                      <a:pt x="8" y="163"/>
                    </a:moveTo>
                    <a:lnTo>
                      <a:pt x="8" y="8"/>
                    </a:lnTo>
                    <a:lnTo>
                      <a:pt x="75" y="8"/>
                    </a:lnTo>
                    <a:lnTo>
                      <a:pt x="75" y="163"/>
                    </a:lnTo>
                    <a:lnTo>
                      <a:pt x="8" y="163"/>
                    </a:lnTo>
                    <a:close/>
                    <a:moveTo>
                      <a:pt x="83" y="0"/>
                    </a:moveTo>
                    <a:lnTo>
                      <a:pt x="0" y="0"/>
                    </a:lnTo>
                    <a:lnTo>
                      <a:pt x="0" y="171"/>
                    </a:lnTo>
                    <a:lnTo>
                      <a:pt x="83" y="171"/>
                    </a:lnTo>
                    <a:lnTo>
                      <a:pt x="83" y="167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8A8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ïšľídé"/>
              <p:cNvSpPr/>
              <p:nvPr/>
            </p:nvSpPr>
            <p:spPr bwMode="auto">
              <a:xfrm>
                <a:off x="1706563" y="5700713"/>
                <a:ext cx="131763" cy="271462"/>
              </a:xfrm>
              <a:custGeom>
                <a:avLst/>
                <a:gdLst>
                  <a:gd name="T0" fmla="*/ 79 w 83"/>
                  <a:gd name="T1" fmla="*/ 167 h 171"/>
                  <a:gd name="T2" fmla="*/ 79 w 83"/>
                  <a:gd name="T3" fmla="*/ 167 h 171"/>
                  <a:gd name="T4" fmla="*/ 79 w 83"/>
                  <a:gd name="T5" fmla="*/ 163 h 171"/>
                  <a:gd name="T6" fmla="*/ 79 w 83"/>
                  <a:gd name="T7" fmla="*/ 167 h 171"/>
                  <a:gd name="T8" fmla="*/ 83 w 83"/>
                  <a:gd name="T9" fmla="*/ 167 h 171"/>
                  <a:gd name="T10" fmla="*/ 79 w 83"/>
                  <a:gd name="T11" fmla="*/ 167 h 171"/>
                  <a:gd name="T12" fmla="*/ 8 w 83"/>
                  <a:gd name="T13" fmla="*/ 163 h 171"/>
                  <a:gd name="T14" fmla="*/ 8 w 83"/>
                  <a:gd name="T15" fmla="*/ 8 h 171"/>
                  <a:gd name="T16" fmla="*/ 75 w 83"/>
                  <a:gd name="T17" fmla="*/ 8 h 171"/>
                  <a:gd name="T18" fmla="*/ 75 w 83"/>
                  <a:gd name="T19" fmla="*/ 163 h 171"/>
                  <a:gd name="T20" fmla="*/ 8 w 83"/>
                  <a:gd name="T21" fmla="*/ 163 h 171"/>
                  <a:gd name="T22" fmla="*/ 83 w 83"/>
                  <a:gd name="T23" fmla="*/ 0 h 171"/>
                  <a:gd name="T24" fmla="*/ 0 w 83"/>
                  <a:gd name="T25" fmla="*/ 0 h 171"/>
                  <a:gd name="T26" fmla="*/ 0 w 83"/>
                  <a:gd name="T27" fmla="*/ 171 h 171"/>
                  <a:gd name="T28" fmla="*/ 83 w 83"/>
                  <a:gd name="T29" fmla="*/ 171 h 171"/>
                  <a:gd name="T30" fmla="*/ 83 w 83"/>
                  <a:gd name="T31" fmla="*/ 167 h 171"/>
                  <a:gd name="T32" fmla="*/ 83 w 83"/>
                  <a:gd name="T33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171">
                    <a:moveTo>
                      <a:pt x="79" y="167"/>
                    </a:moveTo>
                    <a:lnTo>
                      <a:pt x="79" y="167"/>
                    </a:lnTo>
                    <a:lnTo>
                      <a:pt x="79" y="163"/>
                    </a:lnTo>
                    <a:lnTo>
                      <a:pt x="79" y="167"/>
                    </a:lnTo>
                    <a:lnTo>
                      <a:pt x="83" y="167"/>
                    </a:lnTo>
                    <a:lnTo>
                      <a:pt x="79" y="167"/>
                    </a:lnTo>
                    <a:moveTo>
                      <a:pt x="8" y="163"/>
                    </a:moveTo>
                    <a:lnTo>
                      <a:pt x="8" y="8"/>
                    </a:lnTo>
                    <a:lnTo>
                      <a:pt x="75" y="8"/>
                    </a:lnTo>
                    <a:lnTo>
                      <a:pt x="75" y="163"/>
                    </a:lnTo>
                    <a:lnTo>
                      <a:pt x="8" y="163"/>
                    </a:lnTo>
                    <a:moveTo>
                      <a:pt x="83" y="0"/>
                    </a:moveTo>
                    <a:lnTo>
                      <a:pt x="0" y="0"/>
                    </a:lnTo>
                    <a:lnTo>
                      <a:pt x="0" y="171"/>
                    </a:lnTo>
                    <a:lnTo>
                      <a:pt x="83" y="171"/>
                    </a:lnTo>
                    <a:lnTo>
                      <a:pt x="83" y="167"/>
                    </a:lnTo>
                    <a:lnTo>
                      <a:pt x="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î$ḻíďe"/>
              <p:cNvSpPr/>
              <p:nvPr/>
            </p:nvSpPr>
            <p:spPr bwMode="auto">
              <a:xfrm>
                <a:off x="1719263" y="6081713"/>
                <a:ext cx="106363" cy="24923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iśļïďè"/>
              <p:cNvSpPr/>
              <p:nvPr/>
            </p:nvSpPr>
            <p:spPr bwMode="auto">
              <a:xfrm>
                <a:off x="1719263" y="6081713"/>
                <a:ext cx="106363" cy="24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ṣḷíḓê"/>
              <p:cNvSpPr/>
              <p:nvPr/>
            </p:nvSpPr>
            <p:spPr bwMode="auto">
              <a:xfrm>
                <a:off x="1706563" y="6069013"/>
                <a:ext cx="131763" cy="274637"/>
              </a:xfrm>
              <a:custGeom>
                <a:avLst/>
                <a:gdLst>
                  <a:gd name="T0" fmla="*/ 79 w 83"/>
                  <a:gd name="T1" fmla="*/ 169 h 173"/>
                  <a:gd name="T2" fmla="*/ 79 w 83"/>
                  <a:gd name="T3" fmla="*/ 169 h 173"/>
                  <a:gd name="T4" fmla="*/ 79 w 83"/>
                  <a:gd name="T5" fmla="*/ 165 h 173"/>
                  <a:gd name="T6" fmla="*/ 79 w 83"/>
                  <a:gd name="T7" fmla="*/ 169 h 173"/>
                  <a:gd name="T8" fmla="*/ 83 w 83"/>
                  <a:gd name="T9" fmla="*/ 169 h 173"/>
                  <a:gd name="T10" fmla="*/ 79 w 83"/>
                  <a:gd name="T11" fmla="*/ 169 h 173"/>
                  <a:gd name="T12" fmla="*/ 8 w 83"/>
                  <a:gd name="T13" fmla="*/ 165 h 173"/>
                  <a:gd name="T14" fmla="*/ 8 w 83"/>
                  <a:gd name="T15" fmla="*/ 8 h 173"/>
                  <a:gd name="T16" fmla="*/ 75 w 83"/>
                  <a:gd name="T17" fmla="*/ 8 h 173"/>
                  <a:gd name="T18" fmla="*/ 75 w 83"/>
                  <a:gd name="T19" fmla="*/ 165 h 173"/>
                  <a:gd name="T20" fmla="*/ 8 w 83"/>
                  <a:gd name="T21" fmla="*/ 165 h 173"/>
                  <a:gd name="T22" fmla="*/ 83 w 83"/>
                  <a:gd name="T23" fmla="*/ 0 h 173"/>
                  <a:gd name="T24" fmla="*/ 0 w 83"/>
                  <a:gd name="T25" fmla="*/ 0 h 173"/>
                  <a:gd name="T26" fmla="*/ 0 w 83"/>
                  <a:gd name="T27" fmla="*/ 173 h 173"/>
                  <a:gd name="T28" fmla="*/ 83 w 83"/>
                  <a:gd name="T29" fmla="*/ 173 h 173"/>
                  <a:gd name="T30" fmla="*/ 83 w 83"/>
                  <a:gd name="T31" fmla="*/ 169 h 173"/>
                  <a:gd name="T32" fmla="*/ 83 w 83"/>
                  <a:gd name="T3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173">
                    <a:moveTo>
                      <a:pt x="79" y="169"/>
                    </a:moveTo>
                    <a:lnTo>
                      <a:pt x="79" y="169"/>
                    </a:lnTo>
                    <a:lnTo>
                      <a:pt x="79" y="165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79" y="169"/>
                    </a:lnTo>
                    <a:close/>
                    <a:moveTo>
                      <a:pt x="8" y="165"/>
                    </a:moveTo>
                    <a:lnTo>
                      <a:pt x="8" y="8"/>
                    </a:lnTo>
                    <a:lnTo>
                      <a:pt x="75" y="8"/>
                    </a:lnTo>
                    <a:lnTo>
                      <a:pt x="75" y="165"/>
                    </a:lnTo>
                    <a:lnTo>
                      <a:pt x="8" y="165"/>
                    </a:lnTo>
                    <a:close/>
                    <a:moveTo>
                      <a:pt x="83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83" y="173"/>
                    </a:lnTo>
                    <a:lnTo>
                      <a:pt x="83" y="16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8A8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ṣlïdé"/>
              <p:cNvSpPr/>
              <p:nvPr/>
            </p:nvSpPr>
            <p:spPr bwMode="auto">
              <a:xfrm>
                <a:off x="1706563" y="6069013"/>
                <a:ext cx="131763" cy="274637"/>
              </a:xfrm>
              <a:custGeom>
                <a:avLst/>
                <a:gdLst>
                  <a:gd name="T0" fmla="*/ 79 w 83"/>
                  <a:gd name="T1" fmla="*/ 169 h 173"/>
                  <a:gd name="T2" fmla="*/ 79 w 83"/>
                  <a:gd name="T3" fmla="*/ 169 h 173"/>
                  <a:gd name="T4" fmla="*/ 79 w 83"/>
                  <a:gd name="T5" fmla="*/ 165 h 173"/>
                  <a:gd name="T6" fmla="*/ 79 w 83"/>
                  <a:gd name="T7" fmla="*/ 169 h 173"/>
                  <a:gd name="T8" fmla="*/ 83 w 83"/>
                  <a:gd name="T9" fmla="*/ 169 h 173"/>
                  <a:gd name="T10" fmla="*/ 79 w 83"/>
                  <a:gd name="T11" fmla="*/ 169 h 173"/>
                  <a:gd name="T12" fmla="*/ 8 w 83"/>
                  <a:gd name="T13" fmla="*/ 165 h 173"/>
                  <a:gd name="T14" fmla="*/ 8 w 83"/>
                  <a:gd name="T15" fmla="*/ 8 h 173"/>
                  <a:gd name="T16" fmla="*/ 75 w 83"/>
                  <a:gd name="T17" fmla="*/ 8 h 173"/>
                  <a:gd name="T18" fmla="*/ 75 w 83"/>
                  <a:gd name="T19" fmla="*/ 165 h 173"/>
                  <a:gd name="T20" fmla="*/ 8 w 83"/>
                  <a:gd name="T21" fmla="*/ 165 h 173"/>
                  <a:gd name="T22" fmla="*/ 83 w 83"/>
                  <a:gd name="T23" fmla="*/ 0 h 173"/>
                  <a:gd name="T24" fmla="*/ 0 w 83"/>
                  <a:gd name="T25" fmla="*/ 0 h 173"/>
                  <a:gd name="T26" fmla="*/ 0 w 83"/>
                  <a:gd name="T27" fmla="*/ 173 h 173"/>
                  <a:gd name="T28" fmla="*/ 83 w 83"/>
                  <a:gd name="T29" fmla="*/ 173 h 173"/>
                  <a:gd name="T30" fmla="*/ 83 w 83"/>
                  <a:gd name="T31" fmla="*/ 169 h 173"/>
                  <a:gd name="T32" fmla="*/ 83 w 83"/>
                  <a:gd name="T3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173">
                    <a:moveTo>
                      <a:pt x="79" y="169"/>
                    </a:moveTo>
                    <a:lnTo>
                      <a:pt x="79" y="169"/>
                    </a:lnTo>
                    <a:lnTo>
                      <a:pt x="79" y="165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79" y="169"/>
                    </a:lnTo>
                    <a:moveTo>
                      <a:pt x="8" y="165"/>
                    </a:moveTo>
                    <a:lnTo>
                      <a:pt x="8" y="8"/>
                    </a:lnTo>
                    <a:lnTo>
                      <a:pt x="75" y="8"/>
                    </a:lnTo>
                    <a:lnTo>
                      <a:pt x="75" y="165"/>
                    </a:lnTo>
                    <a:lnTo>
                      <a:pt x="8" y="165"/>
                    </a:lnTo>
                    <a:moveTo>
                      <a:pt x="83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83" y="173"/>
                    </a:lnTo>
                    <a:lnTo>
                      <a:pt x="83" y="169"/>
                    </a:lnTo>
                    <a:lnTo>
                      <a:pt x="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ïšľíḑe"/>
              <p:cNvSpPr/>
              <p:nvPr/>
            </p:nvSpPr>
            <p:spPr bwMode="auto">
              <a:xfrm>
                <a:off x="2119313" y="6081713"/>
                <a:ext cx="109538" cy="24923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îSḻïḋè"/>
              <p:cNvSpPr/>
              <p:nvPr/>
            </p:nvSpPr>
            <p:spPr bwMode="auto">
              <a:xfrm>
                <a:off x="2119313" y="6081713"/>
                <a:ext cx="109538" cy="24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$lidè"/>
              <p:cNvSpPr/>
              <p:nvPr/>
            </p:nvSpPr>
            <p:spPr bwMode="auto">
              <a:xfrm>
                <a:off x="2106613" y="6069013"/>
                <a:ext cx="134938" cy="274637"/>
              </a:xfrm>
              <a:custGeom>
                <a:avLst/>
                <a:gdLst>
                  <a:gd name="T0" fmla="*/ 81 w 85"/>
                  <a:gd name="T1" fmla="*/ 169 h 173"/>
                  <a:gd name="T2" fmla="*/ 81 w 85"/>
                  <a:gd name="T3" fmla="*/ 169 h 173"/>
                  <a:gd name="T4" fmla="*/ 81 w 85"/>
                  <a:gd name="T5" fmla="*/ 165 h 173"/>
                  <a:gd name="T6" fmla="*/ 81 w 85"/>
                  <a:gd name="T7" fmla="*/ 169 h 173"/>
                  <a:gd name="T8" fmla="*/ 85 w 85"/>
                  <a:gd name="T9" fmla="*/ 169 h 173"/>
                  <a:gd name="T10" fmla="*/ 81 w 85"/>
                  <a:gd name="T11" fmla="*/ 169 h 173"/>
                  <a:gd name="T12" fmla="*/ 8 w 85"/>
                  <a:gd name="T13" fmla="*/ 165 h 173"/>
                  <a:gd name="T14" fmla="*/ 8 w 85"/>
                  <a:gd name="T15" fmla="*/ 8 h 173"/>
                  <a:gd name="T16" fmla="*/ 77 w 85"/>
                  <a:gd name="T17" fmla="*/ 8 h 173"/>
                  <a:gd name="T18" fmla="*/ 77 w 85"/>
                  <a:gd name="T19" fmla="*/ 165 h 173"/>
                  <a:gd name="T20" fmla="*/ 8 w 85"/>
                  <a:gd name="T21" fmla="*/ 165 h 173"/>
                  <a:gd name="T22" fmla="*/ 85 w 85"/>
                  <a:gd name="T23" fmla="*/ 0 h 173"/>
                  <a:gd name="T24" fmla="*/ 0 w 85"/>
                  <a:gd name="T25" fmla="*/ 0 h 173"/>
                  <a:gd name="T26" fmla="*/ 0 w 85"/>
                  <a:gd name="T27" fmla="*/ 173 h 173"/>
                  <a:gd name="T28" fmla="*/ 85 w 85"/>
                  <a:gd name="T29" fmla="*/ 173 h 173"/>
                  <a:gd name="T30" fmla="*/ 85 w 85"/>
                  <a:gd name="T31" fmla="*/ 169 h 173"/>
                  <a:gd name="T32" fmla="*/ 85 w 85"/>
                  <a:gd name="T3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73">
                    <a:moveTo>
                      <a:pt x="81" y="169"/>
                    </a:moveTo>
                    <a:lnTo>
                      <a:pt x="81" y="169"/>
                    </a:lnTo>
                    <a:lnTo>
                      <a:pt x="81" y="165"/>
                    </a:lnTo>
                    <a:lnTo>
                      <a:pt x="81" y="169"/>
                    </a:lnTo>
                    <a:lnTo>
                      <a:pt x="85" y="169"/>
                    </a:lnTo>
                    <a:lnTo>
                      <a:pt x="81" y="169"/>
                    </a:lnTo>
                    <a:close/>
                    <a:moveTo>
                      <a:pt x="8" y="165"/>
                    </a:moveTo>
                    <a:lnTo>
                      <a:pt x="8" y="8"/>
                    </a:lnTo>
                    <a:lnTo>
                      <a:pt x="77" y="8"/>
                    </a:lnTo>
                    <a:lnTo>
                      <a:pt x="77" y="165"/>
                    </a:lnTo>
                    <a:lnTo>
                      <a:pt x="8" y="165"/>
                    </a:lnTo>
                    <a:close/>
                    <a:moveTo>
                      <a:pt x="8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85" y="173"/>
                    </a:lnTo>
                    <a:lnTo>
                      <a:pt x="85" y="169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8A8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ṥḷïḓè"/>
              <p:cNvSpPr/>
              <p:nvPr/>
            </p:nvSpPr>
            <p:spPr bwMode="auto">
              <a:xfrm>
                <a:off x="2106613" y="6069013"/>
                <a:ext cx="134938" cy="274637"/>
              </a:xfrm>
              <a:custGeom>
                <a:avLst/>
                <a:gdLst>
                  <a:gd name="T0" fmla="*/ 81 w 85"/>
                  <a:gd name="T1" fmla="*/ 169 h 173"/>
                  <a:gd name="T2" fmla="*/ 81 w 85"/>
                  <a:gd name="T3" fmla="*/ 169 h 173"/>
                  <a:gd name="T4" fmla="*/ 81 w 85"/>
                  <a:gd name="T5" fmla="*/ 165 h 173"/>
                  <a:gd name="T6" fmla="*/ 81 w 85"/>
                  <a:gd name="T7" fmla="*/ 169 h 173"/>
                  <a:gd name="T8" fmla="*/ 85 w 85"/>
                  <a:gd name="T9" fmla="*/ 169 h 173"/>
                  <a:gd name="T10" fmla="*/ 81 w 85"/>
                  <a:gd name="T11" fmla="*/ 169 h 173"/>
                  <a:gd name="T12" fmla="*/ 8 w 85"/>
                  <a:gd name="T13" fmla="*/ 165 h 173"/>
                  <a:gd name="T14" fmla="*/ 8 w 85"/>
                  <a:gd name="T15" fmla="*/ 8 h 173"/>
                  <a:gd name="T16" fmla="*/ 77 w 85"/>
                  <a:gd name="T17" fmla="*/ 8 h 173"/>
                  <a:gd name="T18" fmla="*/ 77 w 85"/>
                  <a:gd name="T19" fmla="*/ 165 h 173"/>
                  <a:gd name="T20" fmla="*/ 8 w 85"/>
                  <a:gd name="T21" fmla="*/ 165 h 173"/>
                  <a:gd name="T22" fmla="*/ 85 w 85"/>
                  <a:gd name="T23" fmla="*/ 0 h 173"/>
                  <a:gd name="T24" fmla="*/ 0 w 85"/>
                  <a:gd name="T25" fmla="*/ 0 h 173"/>
                  <a:gd name="T26" fmla="*/ 0 w 85"/>
                  <a:gd name="T27" fmla="*/ 173 h 173"/>
                  <a:gd name="T28" fmla="*/ 85 w 85"/>
                  <a:gd name="T29" fmla="*/ 173 h 173"/>
                  <a:gd name="T30" fmla="*/ 85 w 85"/>
                  <a:gd name="T31" fmla="*/ 169 h 173"/>
                  <a:gd name="T32" fmla="*/ 85 w 85"/>
                  <a:gd name="T3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73">
                    <a:moveTo>
                      <a:pt x="81" y="169"/>
                    </a:moveTo>
                    <a:lnTo>
                      <a:pt x="81" y="169"/>
                    </a:lnTo>
                    <a:lnTo>
                      <a:pt x="81" y="165"/>
                    </a:lnTo>
                    <a:lnTo>
                      <a:pt x="81" y="169"/>
                    </a:lnTo>
                    <a:lnTo>
                      <a:pt x="85" y="169"/>
                    </a:lnTo>
                    <a:lnTo>
                      <a:pt x="81" y="169"/>
                    </a:lnTo>
                    <a:moveTo>
                      <a:pt x="8" y="165"/>
                    </a:moveTo>
                    <a:lnTo>
                      <a:pt x="8" y="8"/>
                    </a:lnTo>
                    <a:lnTo>
                      <a:pt x="77" y="8"/>
                    </a:lnTo>
                    <a:lnTo>
                      <a:pt x="77" y="165"/>
                    </a:lnTo>
                    <a:lnTo>
                      <a:pt x="8" y="165"/>
                    </a:lnTo>
                    <a:moveTo>
                      <a:pt x="8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85" y="173"/>
                    </a:lnTo>
                    <a:lnTo>
                      <a:pt x="85" y="169"/>
                    </a:lnTo>
                    <a:lnTo>
                      <a:pt x="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iṥ1íḓè"/>
              <p:cNvSpPr/>
              <p:nvPr/>
            </p:nvSpPr>
            <p:spPr bwMode="auto">
              <a:xfrm>
                <a:off x="2519363" y="6081713"/>
                <a:ext cx="107950" cy="24923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íṣlíḋe"/>
              <p:cNvSpPr/>
              <p:nvPr/>
            </p:nvSpPr>
            <p:spPr bwMode="auto">
              <a:xfrm>
                <a:off x="2519363" y="6081713"/>
                <a:ext cx="107950" cy="24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îṣḷíḋê"/>
              <p:cNvSpPr/>
              <p:nvPr/>
            </p:nvSpPr>
            <p:spPr bwMode="auto">
              <a:xfrm>
                <a:off x="2506663" y="6069013"/>
                <a:ext cx="134938" cy="274637"/>
              </a:xfrm>
              <a:custGeom>
                <a:avLst/>
                <a:gdLst>
                  <a:gd name="T0" fmla="*/ 80 w 85"/>
                  <a:gd name="T1" fmla="*/ 169 h 173"/>
                  <a:gd name="T2" fmla="*/ 80 w 85"/>
                  <a:gd name="T3" fmla="*/ 169 h 173"/>
                  <a:gd name="T4" fmla="*/ 80 w 85"/>
                  <a:gd name="T5" fmla="*/ 165 h 173"/>
                  <a:gd name="T6" fmla="*/ 80 w 85"/>
                  <a:gd name="T7" fmla="*/ 169 h 173"/>
                  <a:gd name="T8" fmla="*/ 85 w 85"/>
                  <a:gd name="T9" fmla="*/ 169 h 173"/>
                  <a:gd name="T10" fmla="*/ 80 w 85"/>
                  <a:gd name="T11" fmla="*/ 169 h 173"/>
                  <a:gd name="T12" fmla="*/ 8 w 85"/>
                  <a:gd name="T13" fmla="*/ 165 h 173"/>
                  <a:gd name="T14" fmla="*/ 8 w 85"/>
                  <a:gd name="T15" fmla="*/ 8 h 173"/>
                  <a:gd name="T16" fmla="*/ 76 w 85"/>
                  <a:gd name="T17" fmla="*/ 8 h 173"/>
                  <a:gd name="T18" fmla="*/ 76 w 85"/>
                  <a:gd name="T19" fmla="*/ 165 h 173"/>
                  <a:gd name="T20" fmla="*/ 8 w 85"/>
                  <a:gd name="T21" fmla="*/ 165 h 173"/>
                  <a:gd name="T22" fmla="*/ 85 w 85"/>
                  <a:gd name="T23" fmla="*/ 0 h 173"/>
                  <a:gd name="T24" fmla="*/ 0 w 85"/>
                  <a:gd name="T25" fmla="*/ 0 h 173"/>
                  <a:gd name="T26" fmla="*/ 0 w 85"/>
                  <a:gd name="T27" fmla="*/ 173 h 173"/>
                  <a:gd name="T28" fmla="*/ 85 w 85"/>
                  <a:gd name="T29" fmla="*/ 173 h 173"/>
                  <a:gd name="T30" fmla="*/ 85 w 85"/>
                  <a:gd name="T31" fmla="*/ 169 h 173"/>
                  <a:gd name="T32" fmla="*/ 85 w 85"/>
                  <a:gd name="T3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73">
                    <a:moveTo>
                      <a:pt x="80" y="169"/>
                    </a:moveTo>
                    <a:lnTo>
                      <a:pt x="80" y="169"/>
                    </a:lnTo>
                    <a:lnTo>
                      <a:pt x="80" y="165"/>
                    </a:lnTo>
                    <a:lnTo>
                      <a:pt x="80" y="169"/>
                    </a:lnTo>
                    <a:lnTo>
                      <a:pt x="85" y="169"/>
                    </a:lnTo>
                    <a:lnTo>
                      <a:pt x="80" y="169"/>
                    </a:lnTo>
                    <a:close/>
                    <a:moveTo>
                      <a:pt x="8" y="165"/>
                    </a:moveTo>
                    <a:lnTo>
                      <a:pt x="8" y="8"/>
                    </a:lnTo>
                    <a:lnTo>
                      <a:pt x="76" y="8"/>
                    </a:lnTo>
                    <a:lnTo>
                      <a:pt x="76" y="165"/>
                    </a:lnTo>
                    <a:lnTo>
                      <a:pt x="8" y="165"/>
                    </a:lnTo>
                    <a:close/>
                    <a:moveTo>
                      <a:pt x="8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85" y="173"/>
                    </a:lnTo>
                    <a:lnTo>
                      <a:pt x="85" y="169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8A8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îŝľíḍé"/>
              <p:cNvSpPr/>
              <p:nvPr/>
            </p:nvSpPr>
            <p:spPr bwMode="auto">
              <a:xfrm>
                <a:off x="2506663" y="6069013"/>
                <a:ext cx="134938" cy="274637"/>
              </a:xfrm>
              <a:custGeom>
                <a:avLst/>
                <a:gdLst>
                  <a:gd name="T0" fmla="*/ 80 w 85"/>
                  <a:gd name="T1" fmla="*/ 169 h 173"/>
                  <a:gd name="T2" fmla="*/ 80 w 85"/>
                  <a:gd name="T3" fmla="*/ 169 h 173"/>
                  <a:gd name="T4" fmla="*/ 80 w 85"/>
                  <a:gd name="T5" fmla="*/ 165 h 173"/>
                  <a:gd name="T6" fmla="*/ 80 w 85"/>
                  <a:gd name="T7" fmla="*/ 169 h 173"/>
                  <a:gd name="T8" fmla="*/ 85 w 85"/>
                  <a:gd name="T9" fmla="*/ 169 h 173"/>
                  <a:gd name="T10" fmla="*/ 80 w 85"/>
                  <a:gd name="T11" fmla="*/ 169 h 173"/>
                  <a:gd name="T12" fmla="*/ 8 w 85"/>
                  <a:gd name="T13" fmla="*/ 165 h 173"/>
                  <a:gd name="T14" fmla="*/ 8 w 85"/>
                  <a:gd name="T15" fmla="*/ 8 h 173"/>
                  <a:gd name="T16" fmla="*/ 76 w 85"/>
                  <a:gd name="T17" fmla="*/ 8 h 173"/>
                  <a:gd name="T18" fmla="*/ 76 w 85"/>
                  <a:gd name="T19" fmla="*/ 165 h 173"/>
                  <a:gd name="T20" fmla="*/ 8 w 85"/>
                  <a:gd name="T21" fmla="*/ 165 h 173"/>
                  <a:gd name="T22" fmla="*/ 85 w 85"/>
                  <a:gd name="T23" fmla="*/ 0 h 173"/>
                  <a:gd name="T24" fmla="*/ 0 w 85"/>
                  <a:gd name="T25" fmla="*/ 0 h 173"/>
                  <a:gd name="T26" fmla="*/ 0 w 85"/>
                  <a:gd name="T27" fmla="*/ 173 h 173"/>
                  <a:gd name="T28" fmla="*/ 85 w 85"/>
                  <a:gd name="T29" fmla="*/ 173 h 173"/>
                  <a:gd name="T30" fmla="*/ 85 w 85"/>
                  <a:gd name="T31" fmla="*/ 169 h 173"/>
                  <a:gd name="T32" fmla="*/ 85 w 85"/>
                  <a:gd name="T3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73">
                    <a:moveTo>
                      <a:pt x="80" y="169"/>
                    </a:moveTo>
                    <a:lnTo>
                      <a:pt x="80" y="169"/>
                    </a:lnTo>
                    <a:lnTo>
                      <a:pt x="80" y="165"/>
                    </a:lnTo>
                    <a:lnTo>
                      <a:pt x="80" y="169"/>
                    </a:lnTo>
                    <a:lnTo>
                      <a:pt x="85" y="169"/>
                    </a:lnTo>
                    <a:lnTo>
                      <a:pt x="80" y="169"/>
                    </a:lnTo>
                    <a:moveTo>
                      <a:pt x="8" y="165"/>
                    </a:moveTo>
                    <a:lnTo>
                      <a:pt x="8" y="8"/>
                    </a:lnTo>
                    <a:lnTo>
                      <a:pt x="76" y="8"/>
                    </a:lnTo>
                    <a:lnTo>
                      <a:pt x="76" y="165"/>
                    </a:lnTo>
                    <a:lnTo>
                      <a:pt x="8" y="165"/>
                    </a:lnTo>
                    <a:moveTo>
                      <a:pt x="8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85" y="173"/>
                    </a:lnTo>
                    <a:lnTo>
                      <a:pt x="85" y="169"/>
                    </a:lnTo>
                    <a:lnTo>
                      <a:pt x="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îṣļïḍè"/>
              <p:cNvSpPr/>
              <p:nvPr/>
            </p:nvSpPr>
            <p:spPr bwMode="auto">
              <a:xfrm>
                <a:off x="1065213" y="1873250"/>
                <a:ext cx="5370513" cy="3325812"/>
              </a:xfrm>
              <a:custGeom>
                <a:avLst/>
                <a:gdLst>
                  <a:gd name="T0" fmla="*/ 60 w 1680"/>
                  <a:gd name="T1" fmla="*/ 915 h 1040"/>
                  <a:gd name="T2" fmla="*/ 56 w 1680"/>
                  <a:gd name="T3" fmla="*/ 840 h 1040"/>
                  <a:gd name="T4" fmla="*/ 286 w 1680"/>
                  <a:gd name="T5" fmla="*/ 286 h 1040"/>
                  <a:gd name="T6" fmla="*/ 840 w 1680"/>
                  <a:gd name="T7" fmla="*/ 56 h 1040"/>
                  <a:gd name="T8" fmla="*/ 1394 w 1680"/>
                  <a:gd name="T9" fmla="*/ 286 h 1040"/>
                  <a:gd name="T10" fmla="*/ 1624 w 1680"/>
                  <a:gd name="T11" fmla="*/ 840 h 1040"/>
                  <a:gd name="T12" fmla="*/ 1602 w 1680"/>
                  <a:gd name="T13" fmla="*/ 1027 h 1040"/>
                  <a:gd name="T14" fmla="*/ 1656 w 1680"/>
                  <a:gd name="T15" fmla="*/ 1040 h 1040"/>
                  <a:gd name="T16" fmla="*/ 1680 w 1680"/>
                  <a:gd name="T17" fmla="*/ 840 h 1040"/>
                  <a:gd name="T18" fmla="*/ 1434 w 1680"/>
                  <a:gd name="T19" fmla="*/ 246 h 1040"/>
                  <a:gd name="T20" fmla="*/ 840 w 1680"/>
                  <a:gd name="T21" fmla="*/ 0 h 1040"/>
                  <a:gd name="T22" fmla="*/ 246 w 1680"/>
                  <a:gd name="T23" fmla="*/ 246 h 1040"/>
                  <a:gd name="T24" fmla="*/ 0 w 1680"/>
                  <a:gd name="T25" fmla="*/ 840 h 1040"/>
                  <a:gd name="T26" fmla="*/ 4 w 1680"/>
                  <a:gd name="T27" fmla="*/ 920 h 1040"/>
                  <a:gd name="T28" fmla="*/ 60 w 1680"/>
                  <a:gd name="T29" fmla="*/ 915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80" h="1040">
                    <a:moveTo>
                      <a:pt x="60" y="915"/>
                    </a:moveTo>
                    <a:cubicBezTo>
                      <a:pt x="57" y="891"/>
                      <a:pt x="56" y="866"/>
                      <a:pt x="56" y="840"/>
                    </a:cubicBezTo>
                    <a:cubicBezTo>
                      <a:pt x="56" y="624"/>
                      <a:pt x="144" y="428"/>
                      <a:pt x="286" y="286"/>
                    </a:cubicBezTo>
                    <a:cubicBezTo>
                      <a:pt x="428" y="144"/>
                      <a:pt x="623" y="56"/>
                      <a:pt x="840" y="56"/>
                    </a:cubicBezTo>
                    <a:cubicBezTo>
                      <a:pt x="1057" y="56"/>
                      <a:pt x="1252" y="144"/>
                      <a:pt x="1394" y="286"/>
                    </a:cubicBezTo>
                    <a:cubicBezTo>
                      <a:pt x="1536" y="428"/>
                      <a:pt x="1624" y="624"/>
                      <a:pt x="1624" y="840"/>
                    </a:cubicBezTo>
                    <a:cubicBezTo>
                      <a:pt x="1624" y="905"/>
                      <a:pt x="1616" y="967"/>
                      <a:pt x="1602" y="1027"/>
                    </a:cubicBezTo>
                    <a:cubicBezTo>
                      <a:pt x="1656" y="1040"/>
                      <a:pt x="1656" y="1040"/>
                      <a:pt x="1656" y="1040"/>
                    </a:cubicBezTo>
                    <a:cubicBezTo>
                      <a:pt x="1672" y="976"/>
                      <a:pt x="1680" y="909"/>
                      <a:pt x="1680" y="840"/>
                    </a:cubicBezTo>
                    <a:cubicBezTo>
                      <a:pt x="1680" y="608"/>
                      <a:pt x="1586" y="398"/>
                      <a:pt x="1434" y="246"/>
                    </a:cubicBezTo>
                    <a:cubicBezTo>
                      <a:pt x="1282" y="94"/>
                      <a:pt x="1072" y="0"/>
                      <a:pt x="840" y="0"/>
                    </a:cubicBezTo>
                    <a:cubicBezTo>
                      <a:pt x="608" y="0"/>
                      <a:pt x="398" y="94"/>
                      <a:pt x="246" y="246"/>
                    </a:cubicBezTo>
                    <a:cubicBezTo>
                      <a:pt x="94" y="398"/>
                      <a:pt x="0" y="608"/>
                      <a:pt x="0" y="840"/>
                    </a:cubicBezTo>
                    <a:cubicBezTo>
                      <a:pt x="0" y="867"/>
                      <a:pt x="1" y="894"/>
                      <a:pt x="4" y="920"/>
                    </a:cubicBezTo>
                    <a:lnTo>
                      <a:pt x="60" y="915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5" name="işliḋe"/>
            <p:cNvSpPr txBox="1"/>
            <p:nvPr/>
          </p:nvSpPr>
          <p:spPr>
            <a:xfrm>
              <a:off x="3104405" y="3356787"/>
              <a:ext cx="1335412" cy="898475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marL="0" indent="0" algn="ctr" defTabSz="913765">
                <a:spcBef>
                  <a:spcPct val="0"/>
                </a:spcBef>
                <a:buNone/>
                <a:tabLst>
                  <a:tab pos="473710" algn="l"/>
                  <a:tab pos="947420" algn="l"/>
                  <a:tab pos="1421765" algn="l"/>
                  <a:tab pos="1895475" algn="l"/>
                  <a:tab pos="2369820" algn="l"/>
                  <a:tab pos="2843530" algn="l"/>
                  <a:tab pos="3317875" algn="l"/>
                  <a:tab pos="3791585" algn="l"/>
                  <a:tab pos="4265930" algn="l"/>
                  <a:tab pos="4739640" algn="l"/>
                  <a:tab pos="5213985" algn="l"/>
                  <a:tab pos="5687695" algn="l"/>
                </a:tabLst>
                <a:defRPr/>
              </a:pPr>
              <a:r>
                <a:rPr lang="zh-CN" altLang="en-US" sz="2400" b="1">
                  <a:solidFill>
                    <a:schemeClr val="accent5"/>
                  </a:solidFill>
                </a:rPr>
                <a:t>标题文本</a:t>
              </a:r>
              <a:br>
                <a:rPr lang="zh-CN" altLang="en-US" sz="2400" b="1">
                  <a:solidFill>
                    <a:schemeClr val="accent5"/>
                  </a:solidFill>
                </a:rPr>
              </a:br>
              <a:r>
                <a:rPr lang="zh-CN" altLang="en-US" sz="2400" b="1">
                  <a:solidFill>
                    <a:schemeClr val="accent5"/>
                  </a:solidFill>
                </a:rPr>
                <a:t>预设 </a:t>
              </a:r>
              <a:endParaRPr lang="zh-CN" altLang="en-US" sz="2400" b="1">
                <a:solidFill>
                  <a:schemeClr val="accent5"/>
                </a:solidFill>
              </a:endParaRPr>
            </a:p>
          </p:txBody>
        </p:sp>
        <p:sp>
          <p:nvSpPr>
            <p:cNvPr id="6" name="iSľíḑé"/>
            <p:cNvSpPr/>
            <p:nvPr/>
          </p:nvSpPr>
          <p:spPr bwMode="auto">
            <a:xfrm>
              <a:off x="699822" y="3749146"/>
              <a:ext cx="946150" cy="94615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1"/>
              </a:solidFill>
              <a:round/>
            </a:ln>
          </p:spPr>
          <p:txBody>
            <a:bodyPr vert="horz" wrap="none" lIns="0" tIns="0" rIns="0" bIns="0" anchor="b" anchorCtr="1" compatLnSpc="1">
              <a:normAutofit/>
            </a:bodyPr>
            <a:lstStyle/>
            <a:p>
              <a:pPr algn="ctr">
                <a:defRPr/>
              </a:pPr>
              <a:r>
                <a:rPr lang="zh-CN" altLang="en-US" sz="1100" b="1">
                  <a:solidFill>
                    <a:schemeClr val="accent1"/>
                  </a:solidFill>
                </a:rPr>
                <a:t>标题文本</a:t>
              </a:r>
              <a:br>
                <a:rPr lang="zh-CN" altLang="en-US" sz="1100" b="1">
                  <a:solidFill>
                    <a:schemeClr val="accent1"/>
                  </a:solidFill>
                </a:rPr>
              </a:br>
              <a:r>
                <a:rPr lang="zh-CN" altLang="en-US" sz="1100" b="1">
                  <a:solidFill>
                    <a:schemeClr val="accent1"/>
                  </a:solidFill>
                </a:rPr>
                <a:t>预设 </a:t>
              </a:r>
              <a:endParaRPr lang="zh-CN" altLang="en-US" sz="1100" b="1">
                <a:solidFill>
                  <a:schemeClr val="accent1"/>
                </a:solidFill>
              </a:endParaRPr>
            </a:p>
          </p:txBody>
        </p:sp>
        <p:sp>
          <p:nvSpPr>
            <p:cNvPr id="7" name="íṥḻíḍè"/>
            <p:cNvSpPr/>
            <p:nvPr/>
          </p:nvSpPr>
          <p:spPr bwMode="auto">
            <a:xfrm>
              <a:off x="1019436" y="3865639"/>
              <a:ext cx="308564" cy="298015"/>
            </a:xfrm>
            <a:custGeom>
              <a:avLst/>
              <a:gdLst>
                <a:gd name="T0" fmla="*/ 79 w 515"/>
                <a:gd name="T1" fmla="*/ 337 h 498"/>
                <a:gd name="T2" fmla="*/ 79 w 515"/>
                <a:gd name="T3" fmla="*/ 337 h 498"/>
                <a:gd name="T4" fmla="*/ 18 w 515"/>
                <a:gd name="T5" fmla="*/ 470 h 498"/>
                <a:gd name="T6" fmla="*/ 169 w 515"/>
                <a:gd name="T7" fmla="*/ 434 h 498"/>
                <a:gd name="T8" fmla="*/ 160 w 515"/>
                <a:gd name="T9" fmla="*/ 346 h 498"/>
                <a:gd name="T10" fmla="*/ 79 w 515"/>
                <a:gd name="T11" fmla="*/ 337 h 498"/>
                <a:gd name="T12" fmla="*/ 496 w 515"/>
                <a:gd name="T13" fmla="*/ 18 h 498"/>
                <a:gd name="T14" fmla="*/ 496 w 515"/>
                <a:gd name="T15" fmla="*/ 18 h 498"/>
                <a:gd name="T16" fmla="*/ 195 w 515"/>
                <a:gd name="T17" fmla="*/ 231 h 498"/>
                <a:gd name="T18" fmla="*/ 141 w 515"/>
                <a:gd name="T19" fmla="*/ 293 h 498"/>
                <a:gd name="T20" fmla="*/ 150 w 515"/>
                <a:gd name="T21" fmla="*/ 301 h 498"/>
                <a:gd name="T22" fmla="*/ 186 w 515"/>
                <a:gd name="T23" fmla="*/ 328 h 498"/>
                <a:gd name="T24" fmla="*/ 204 w 515"/>
                <a:gd name="T25" fmla="*/ 354 h 498"/>
                <a:gd name="T26" fmla="*/ 213 w 515"/>
                <a:gd name="T27" fmla="*/ 363 h 498"/>
                <a:gd name="T28" fmla="*/ 275 w 515"/>
                <a:gd name="T29" fmla="*/ 310 h 498"/>
                <a:gd name="T30" fmla="*/ 496 w 515"/>
                <a:gd name="T31" fmla="*/ 1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498">
                  <a:moveTo>
                    <a:pt x="79" y="337"/>
                  </a:moveTo>
                  <a:lnTo>
                    <a:pt x="79" y="337"/>
                  </a:lnTo>
                  <a:cubicBezTo>
                    <a:pt x="44" y="372"/>
                    <a:pt x="71" y="416"/>
                    <a:pt x="18" y="470"/>
                  </a:cubicBezTo>
                  <a:cubicBezTo>
                    <a:pt x="0" y="497"/>
                    <a:pt x="116" y="487"/>
                    <a:pt x="169" y="434"/>
                  </a:cubicBezTo>
                  <a:cubicBezTo>
                    <a:pt x="195" y="407"/>
                    <a:pt x="186" y="372"/>
                    <a:pt x="160" y="346"/>
                  </a:cubicBezTo>
                  <a:cubicBezTo>
                    <a:pt x="132" y="319"/>
                    <a:pt x="97" y="319"/>
                    <a:pt x="79" y="337"/>
                  </a:cubicBezTo>
                  <a:close/>
                  <a:moveTo>
                    <a:pt x="496" y="18"/>
                  </a:moveTo>
                  <a:lnTo>
                    <a:pt x="496" y="18"/>
                  </a:lnTo>
                  <a:cubicBezTo>
                    <a:pt x="479" y="0"/>
                    <a:pt x="257" y="168"/>
                    <a:pt x="195" y="231"/>
                  </a:cubicBezTo>
                  <a:cubicBezTo>
                    <a:pt x="169" y="266"/>
                    <a:pt x="160" y="284"/>
                    <a:pt x="141" y="293"/>
                  </a:cubicBezTo>
                  <a:cubicBezTo>
                    <a:pt x="141" y="301"/>
                    <a:pt x="150" y="301"/>
                    <a:pt x="150" y="301"/>
                  </a:cubicBezTo>
                  <a:cubicBezTo>
                    <a:pt x="160" y="310"/>
                    <a:pt x="169" y="310"/>
                    <a:pt x="186" y="328"/>
                  </a:cubicBezTo>
                  <a:cubicBezTo>
                    <a:pt x="195" y="337"/>
                    <a:pt x="204" y="346"/>
                    <a:pt x="204" y="354"/>
                  </a:cubicBezTo>
                  <a:cubicBezTo>
                    <a:pt x="204" y="363"/>
                    <a:pt x="213" y="363"/>
                    <a:pt x="213" y="363"/>
                  </a:cubicBezTo>
                  <a:cubicBezTo>
                    <a:pt x="230" y="354"/>
                    <a:pt x="248" y="337"/>
                    <a:pt x="275" y="310"/>
                  </a:cubicBezTo>
                  <a:cubicBezTo>
                    <a:pt x="336" y="248"/>
                    <a:pt x="514" y="35"/>
                    <a:pt x="496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îslïḍe"/>
            <p:cNvSpPr/>
            <p:nvPr/>
          </p:nvSpPr>
          <p:spPr bwMode="auto">
            <a:xfrm>
              <a:off x="1136723" y="2574661"/>
              <a:ext cx="946150" cy="94615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2"/>
              </a:solidFill>
              <a:round/>
            </a:ln>
          </p:spPr>
          <p:txBody>
            <a:bodyPr vert="horz" wrap="none" lIns="0" tIns="0" rIns="0" bIns="0" anchor="b" anchorCtr="1" compatLnSpc="1">
              <a:norm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1100" b="1">
                  <a:solidFill>
                    <a:schemeClr val="accent2"/>
                  </a:solidFill>
                </a:rPr>
                <a:t>标题文本</a:t>
              </a:r>
              <a:br>
                <a:rPr lang="zh-CN" altLang="en-US" sz="1100" b="1">
                  <a:solidFill>
                    <a:schemeClr val="accent2"/>
                  </a:solidFill>
                </a:rPr>
              </a:br>
              <a:r>
                <a:rPr lang="zh-CN" altLang="en-US" sz="1100" b="1">
                  <a:solidFill>
                    <a:schemeClr val="accent2"/>
                  </a:solidFill>
                </a:rPr>
                <a:t>预设 </a:t>
              </a:r>
              <a:endParaRPr lang="zh-CN" altLang="en-US" sz="1100" b="1">
                <a:solidFill>
                  <a:schemeClr val="accent2"/>
                </a:solidFill>
              </a:endParaRPr>
            </a:p>
          </p:txBody>
        </p:sp>
        <p:sp>
          <p:nvSpPr>
            <p:cNvPr id="9" name="ïš1íḓe"/>
            <p:cNvSpPr/>
            <p:nvPr/>
          </p:nvSpPr>
          <p:spPr bwMode="auto">
            <a:xfrm>
              <a:off x="1487035" y="2708920"/>
              <a:ext cx="237357" cy="239995"/>
            </a:xfrm>
            <a:custGeom>
              <a:avLst/>
              <a:gdLst>
                <a:gd name="T0" fmla="*/ 381 w 399"/>
                <a:gd name="T1" fmla="*/ 336 h 400"/>
                <a:gd name="T2" fmla="*/ 381 w 399"/>
                <a:gd name="T3" fmla="*/ 336 h 400"/>
                <a:gd name="T4" fmla="*/ 292 w 399"/>
                <a:gd name="T5" fmla="*/ 239 h 400"/>
                <a:gd name="T6" fmla="*/ 310 w 399"/>
                <a:gd name="T7" fmla="*/ 159 h 400"/>
                <a:gd name="T8" fmla="*/ 151 w 399"/>
                <a:gd name="T9" fmla="*/ 0 h 400"/>
                <a:gd name="T10" fmla="*/ 0 w 399"/>
                <a:gd name="T11" fmla="*/ 151 h 400"/>
                <a:gd name="T12" fmla="*/ 160 w 399"/>
                <a:gd name="T13" fmla="*/ 310 h 400"/>
                <a:gd name="T14" fmla="*/ 230 w 399"/>
                <a:gd name="T15" fmla="*/ 292 h 400"/>
                <a:gd name="T16" fmla="*/ 328 w 399"/>
                <a:gd name="T17" fmla="*/ 390 h 400"/>
                <a:gd name="T18" fmla="*/ 363 w 399"/>
                <a:gd name="T19" fmla="*/ 390 h 400"/>
                <a:gd name="T20" fmla="*/ 389 w 399"/>
                <a:gd name="T21" fmla="*/ 364 h 400"/>
                <a:gd name="T22" fmla="*/ 381 w 399"/>
                <a:gd name="T23" fmla="*/ 336 h 400"/>
                <a:gd name="T24" fmla="*/ 44 w 399"/>
                <a:gd name="T25" fmla="*/ 151 h 400"/>
                <a:gd name="T26" fmla="*/ 44 w 399"/>
                <a:gd name="T27" fmla="*/ 151 h 400"/>
                <a:gd name="T28" fmla="*/ 151 w 399"/>
                <a:gd name="T29" fmla="*/ 44 h 400"/>
                <a:gd name="T30" fmla="*/ 266 w 399"/>
                <a:gd name="T31" fmla="*/ 159 h 400"/>
                <a:gd name="T32" fmla="*/ 160 w 399"/>
                <a:gd name="T33" fmla="*/ 266 h 400"/>
                <a:gd name="T34" fmla="*/ 44 w 399"/>
                <a:gd name="T35" fmla="*/ 151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9" h="400">
                  <a:moveTo>
                    <a:pt x="381" y="336"/>
                  </a:moveTo>
                  <a:lnTo>
                    <a:pt x="381" y="336"/>
                  </a:lnTo>
                  <a:cubicBezTo>
                    <a:pt x="292" y="239"/>
                    <a:pt x="292" y="239"/>
                    <a:pt x="292" y="239"/>
                  </a:cubicBezTo>
                  <a:cubicBezTo>
                    <a:pt x="301" y="212"/>
                    <a:pt x="310" y="186"/>
                    <a:pt x="310" y="159"/>
                  </a:cubicBezTo>
                  <a:cubicBezTo>
                    <a:pt x="310" y="71"/>
                    <a:pt x="239" y="0"/>
                    <a:pt x="151" y="0"/>
                  </a:cubicBezTo>
                  <a:cubicBezTo>
                    <a:pt x="70" y="0"/>
                    <a:pt x="0" y="71"/>
                    <a:pt x="0" y="151"/>
                  </a:cubicBezTo>
                  <a:cubicBezTo>
                    <a:pt x="0" y="239"/>
                    <a:pt x="70" y="310"/>
                    <a:pt x="160" y="310"/>
                  </a:cubicBezTo>
                  <a:cubicBezTo>
                    <a:pt x="186" y="310"/>
                    <a:pt x="213" y="302"/>
                    <a:pt x="230" y="292"/>
                  </a:cubicBezTo>
                  <a:cubicBezTo>
                    <a:pt x="328" y="390"/>
                    <a:pt x="328" y="390"/>
                    <a:pt x="328" y="390"/>
                  </a:cubicBezTo>
                  <a:cubicBezTo>
                    <a:pt x="336" y="399"/>
                    <a:pt x="354" y="399"/>
                    <a:pt x="363" y="390"/>
                  </a:cubicBezTo>
                  <a:cubicBezTo>
                    <a:pt x="389" y="364"/>
                    <a:pt x="389" y="364"/>
                    <a:pt x="389" y="364"/>
                  </a:cubicBezTo>
                  <a:cubicBezTo>
                    <a:pt x="398" y="355"/>
                    <a:pt x="389" y="346"/>
                    <a:pt x="381" y="336"/>
                  </a:cubicBezTo>
                  <a:close/>
                  <a:moveTo>
                    <a:pt x="44" y="151"/>
                  </a:moveTo>
                  <a:lnTo>
                    <a:pt x="44" y="151"/>
                  </a:lnTo>
                  <a:cubicBezTo>
                    <a:pt x="44" y="98"/>
                    <a:pt x="98" y="44"/>
                    <a:pt x="151" y="44"/>
                  </a:cubicBezTo>
                  <a:cubicBezTo>
                    <a:pt x="213" y="44"/>
                    <a:pt x="266" y="98"/>
                    <a:pt x="266" y="159"/>
                  </a:cubicBezTo>
                  <a:cubicBezTo>
                    <a:pt x="266" y="221"/>
                    <a:pt x="213" y="266"/>
                    <a:pt x="160" y="266"/>
                  </a:cubicBezTo>
                  <a:cubicBezTo>
                    <a:pt x="98" y="266"/>
                    <a:pt x="44" y="212"/>
                    <a:pt x="44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ṡlîḋè"/>
            <p:cNvSpPr/>
            <p:nvPr/>
          </p:nvSpPr>
          <p:spPr bwMode="auto">
            <a:xfrm>
              <a:off x="3380535" y="1565887"/>
              <a:ext cx="946150" cy="94615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none" lIns="0" tIns="0" rIns="0" bIns="0" anchor="b" anchorCtr="1" compatLnSpc="1">
              <a:normAutofit/>
            </a:bodyPr>
            <a:lstStyle/>
            <a:p>
              <a:pPr algn="ctr">
                <a:defRPr/>
              </a:pPr>
              <a:r>
                <a:rPr lang="zh-CN" altLang="en-US" sz="1100" b="1">
                  <a:solidFill>
                    <a:schemeClr val="accent4">
                      <a:lumMod val="100000"/>
                    </a:schemeClr>
                  </a:solidFill>
                </a:rPr>
                <a:t>标题文本预设 </a:t>
              </a:r>
              <a:endParaRPr lang="zh-CN" altLang="en-US" sz="1100" b="1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11" name="ïṥľîḍe"/>
            <p:cNvSpPr/>
            <p:nvPr/>
          </p:nvSpPr>
          <p:spPr bwMode="auto">
            <a:xfrm>
              <a:off x="3704602" y="1736812"/>
              <a:ext cx="298015" cy="181975"/>
            </a:xfrm>
            <a:custGeom>
              <a:avLst/>
              <a:gdLst>
                <a:gd name="T0" fmla="*/ 186 w 498"/>
                <a:gd name="T1" fmla="*/ 9 h 303"/>
                <a:gd name="T2" fmla="*/ 186 w 498"/>
                <a:gd name="T3" fmla="*/ 9 h 303"/>
                <a:gd name="T4" fmla="*/ 160 w 498"/>
                <a:gd name="T5" fmla="*/ 9 h 303"/>
                <a:gd name="T6" fmla="*/ 0 w 498"/>
                <a:gd name="T7" fmla="*/ 151 h 303"/>
                <a:gd name="T8" fmla="*/ 160 w 498"/>
                <a:gd name="T9" fmla="*/ 293 h 303"/>
                <a:gd name="T10" fmla="*/ 186 w 498"/>
                <a:gd name="T11" fmla="*/ 293 h 303"/>
                <a:gd name="T12" fmla="*/ 186 w 498"/>
                <a:gd name="T13" fmla="*/ 266 h 303"/>
                <a:gd name="T14" fmla="*/ 62 w 498"/>
                <a:gd name="T15" fmla="*/ 151 h 303"/>
                <a:gd name="T16" fmla="*/ 186 w 498"/>
                <a:gd name="T17" fmla="*/ 45 h 303"/>
                <a:gd name="T18" fmla="*/ 186 w 498"/>
                <a:gd name="T19" fmla="*/ 9 h 303"/>
                <a:gd name="T20" fmla="*/ 337 w 498"/>
                <a:gd name="T21" fmla="*/ 9 h 303"/>
                <a:gd name="T22" fmla="*/ 337 w 498"/>
                <a:gd name="T23" fmla="*/ 9 h 303"/>
                <a:gd name="T24" fmla="*/ 311 w 498"/>
                <a:gd name="T25" fmla="*/ 9 h 303"/>
                <a:gd name="T26" fmla="*/ 311 w 498"/>
                <a:gd name="T27" fmla="*/ 45 h 303"/>
                <a:gd name="T28" fmla="*/ 434 w 498"/>
                <a:gd name="T29" fmla="*/ 151 h 303"/>
                <a:gd name="T30" fmla="*/ 311 w 498"/>
                <a:gd name="T31" fmla="*/ 266 h 303"/>
                <a:gd name="T32" fmla="*/ 311 w 498"/>
                <a:gd name="T33" fmla="*/ 293 h 303"/>
                <a:gd name="T34" fmla="*/ 337 w 498"/>
                <a:gd name="T35" fmla="*/ 293 h 303"/>
                <a:gd name="T36" fmla="*/ 497 w 498"/>
                <a:gd name="T37" fmla="*/ 151 h 303"/>
                <a:gd name="T38" fmla="*/ 337 w 498"/>
                <a:gd name="T39" fmla="*/ 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8" h="303">
                  <a:moveTo>
                    <a:pt x="186" y="9"/>
                  </a:moveTo>
                  <a:lnTo>
                    <a:pt x="186" y="9"/>
                  </a:lnTo>
                  <a:cubicBezTo>
                    <a:pt x="178" y="0"/>
                    <a:pt x="168" y="0"/>
                    <a:pt x="160" y="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60" y="293"/>
                    <a:pt x="160" y="293"/>
                    <a:pt x="160" y="293"/>
                  </a:cubicBezTo>
                  <a:cubicBezTo>
                    <a:pt x="168" y="302"/>
                    <a:pt x="178" y="302"/>
                    <a:pt x="186" y="293"/>
                  </a:cubicBezTo>
                  <a:cubicBezTo>
                    <a:pt x="195" y="283"/>
                    <a:pt x="195" y="274"/>
                    <a:pt x="186" y="266"/>
                  </a:cubicBezTo>
                  <a:cubicBezTo>
                    <a:pt x="62" y="151"/>
                    <a:pt x="62" y="151"/>
                    <a:pt x="62" y="151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95" y="35"/>
                    <a:pt x="195" y="18"/>
                    <a:pt x="186" y="9"/>
                  </a:cubicBezTo>
                  <a:close/>
                  <a:moveTo>
                    <a:pt x="337" y="9"/>
                  </a:moveTo>
                  <a:lnTo>
                    <a:pt x="337" y="9"/>
                  </a:lnTo>
                  <a:cubicBezTo>
                    <a:pt x="328" y="0"/>
                    <a:pt x="319" y="0"/>
                    <a:pt x="311" y="9"/>
                  </a:cubicBezTo>
                  <a:cubicBezTo>
                    <a:pt x="302" y="18"/>
                    <a:pt x="302" y="35"/>
                    <a:pt x="311" y="45"/>
                  </a:cubicBezTo>
                  <a:cubicBezTo>
                    <a:pt x="434" y="151"/>
                    <a:pt x="434" y="151"/>
                    <a:pt x="434" y="151"/>
                  </a:cubicBezTo>
                  <a:cubicBezTo>
                    <a:pt x="311" y="266"/>
                    <a:pt x="311" y="266"/>
                    <a:pt x="311" y="266"/>
                  </a:cubicBezTo>
                  <a:cubicBezTo>
                    <a:pt x="302" y="274"/>
                    <a:pt x="302" y="283"/>
                    <a:pt x="311" y="293"/>
                  </a:cubicBezTo>
                  <a:cubicBezTo>
                    <a:pt x="319" y="302"/>
                    <a:pt x="328" y="302"/>
                    <a:pt x="337" y="293"/>
                  </a:cubicBezTo>
                  <a:cubicBezTo>
                    <a:pt x="497" y="151"/>
                    <a:pt x="497" y="151"/>
                    <a:pt x="497" y="151"/>
                  </a:cubicBezTo>
                  <a:lnTo>
                    <a:pt x="337" y="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s1ïďê"/>
            <p:cNvSpPr/>
            <p:nvPr/>
          </p:nvSpPr>
          <p:spPr bwMode="auto">
            <a:xfrm>
              <a:off x="4623548" y="1921517"/>
              <a:ext cx="946150" cy="94615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5"/>
              </a:solidFill>
              <a:round/>
            </a:ln>
          </p:spPr>
          <p:txBody>
            <a:bodyPr vert="horz" wrap="none" lIns="0" tIns="0" rIns="0" bIns="0" anchor="b" anchorCtr="1" compatLnSpc="1">
              <a:normAutofit/>
            </a:bodyPr>
            <a:lstStyle/>
            <a:p>
              <a:pPr algn="ctr">
                <a:defRPr/>
              </a:pPr>
              <a:r>
                <a:rPr lang="zh-CN" altLang="en-US" sz="1100" b="1">
                  <a:solidFill>
                    <a:schemeClr val="accent5">
                      <a:lumMod val="100000"/>
                    </a:schemeClr>
                  </a:solidFill>
                </a:rPr>
                <a:t>标题文本预设 </a:t>
              </a:r>
              <a:endParaRPr lang="zh-CN" altLang="en-US" sz="1100" b="1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  <p:sp>
          <p:nvSpPr>
            <p:cNvPr id="13" name="îṡliḍè"/>
            <p:cNvSpPr/>
            <p:nvPr/>
          </p:nvSpPr>
          <p:spPr bwMode="auto">
            <a:xfrm>
              <a:off x="4971936" y="2042431"/>
              <a:ext cx="298016" cy="266367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sļiḋè"/>
            <p:cNvSpPr/>
            <p:nvPr/>
          </p:nvSpPr>
          <p:spPr bwMode="auto">
            <a:xfrm>
              <a:off x="5533212" y="2768424"/>
              <a:ext cx="946150" cy="94615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6"/>
              </a:solidFill>
              <a:round/>
            </a:ln>
          </p:spPr>
          <p:txBody>
            <a:bodyPr vert="horz" wrap="none" lIns="0" tIns="0" rIns="0" bIns="0" anchor="b" anchorCtr="1" compatLnSpc="1">
              <a:normAutofit/>
            </a:bodyPr>
            <a:lstStyle/>
            <a:p>
              <a:pPr algn="ctr">
                <a:defRPr/>
              </a:pPr>
              <a:r>
                <a:rPr lang="zh-CN" altLang="en-US" sz="1100" b="1">
                  <a:solidFill>
                    <a:schemeClr val="accent6">
                      <a:lumMod val="100000"/>
                    </a:schemeClr>
                  </a:solidFill>
                </a:rPr>
                <a:t>标题文本预设 </a:t>
              </a:r>
              <a:endParaRPr lang="zh-CN" altLang="en-US" sz="1100" b="1">
                <a:solidFill>
                  <a:schemeClr val="accent6">
                    <a:lumMod val="100000"/>
                  </a:schemeClr>
                </a:solidFill>
              </a:endParaRPr>
            </a:p>
          </p:txBody>
        </p:sp>
        <p:sp>
          <p:nvSpPr>
            <p:cNvPr id="15" name="iṣlíḑe"/>
            <p:cNvSpPr/>
            <p:nvPr/>
          </p:nvSpPr>
          <p:spPr bwMode="auto">
            <a:xfrm>
              <a:off x="5843972" y="2948444"/>
              <a:ext cx="298015" cy="192524"/>
            </a:xfrm>
            <a:custGeom>
              <a:avLst/>
              <a:gdLst>
                <a:gd name="T0" fmla="*/ 381 w 498"/>
                <a:gd name="T1" fmla="*/ 89 h 320"/>
                <a:gd name="T2" fmla="*/ 381 w 498"/>
                <a:gd name="T3" fmla="*/ 89 h 320"/>
                <a:gd name="T4" fmla="*/ 355 w 498"/>
                <a:gd name="T5" fmla="*/ 89 h 320"/>
                <a:gd name="T6" fmla="*/ 231 w 498"/>
                <a:gd name="T7" fmla="*/ 0 h 320"/>
                <a:gd name="T8" fmla="*/ 98 w 498"/>
                <a:gd name="T9" fmla="*/ 134 h 320"/>
                <a:gd name="T10" fmla="*/ 98 w 498"/>
                <a:gd name="T11" fmla="*/ 150 h 320"/>
                <a:gd name="T12" fmla="*/ 89 w 498"/>
                <a:gd name="T13" fmla="*/ 150 h 320"/>
                <a:gd name="T14" fmla="*/ 0 w 498"/>
                <a:gd name="T15" fmla="*/ 240 h 320"/>
                <a:gd name="T16" fmla="*/ 89 w 498"/>
                <a:gd name="T17" fmla="*/ 319 h 320"/>
                <a:gd name="T18" fmla="*/ 381 w 498"/>
                <a:gd name="T19" fmla="*/ 319 h 320"/>
                <a:gd name="T20" fmla="*/ 497 w 498"/>
                <a:gd name="T21" fmla="*/ 204 h 320"/>
                <a:gd name="T22" fmla="*/ 381 w 498"/>
                <a:gd name="T23" fmla="*/ 89 h 320"/>
                <a:gd name="T24" fmla="*/ 284 w 498"/>
                <a:gd name="T25" fmla="*/ 195 h 320"/>
                <a:gd name="T26" fmla="*/ 284 w 498"/>
                <a:gd name="T27" fmla="*/ 195 h 320"/>
                <a:gd name="T28" fmla="*/ 213 w 498"/>
                <a:gd name="T29" fmla="*/ 275 h 320"/>
                <a:gd name="T30" fmla="*/ 195 w 498"/>
                <a:gd name="T31" fmla="*/ 275 h 320"/>
                <a:gd name="T32" fmla="*/ 195 w 498"/>
                <a:gd name="T33" fmla="*/ 266 h 320"/>
                <a:gd name="T34" fmla="*/ 195 w 498"/>
                <a:gd name="T35" fmla="*/ 257 h 320"/>
                <a:gd name="T36" fmla="*/ 222 w 498"/>
                <a:gd name="T37" fmla="*/ 204 h 320"/>
                <a:gd name="T38" fmla="*/ 204 w 498"/>
                <a:gd name="T39" fmla="*/ 195 h 320"/>
                <a:gd name="T40" fmla="*/ 204 w 498"/>
                <a:gd name="T41" fmla="*/ 195 h 320"/>
                <a:gd name="T42" fmla="*/ 186 w 498"/>
                <a:gd name="T43" fmla="*/ 178 h 320"/>
                <a:gd name="T44" fmla="*/ 195 w 498"/>
                <a:gd name="T45" fmla="*/ 160 h 320"/>
                <a:gd name="T46" fmla="*/ 258 w 498"/>
                <a:gd name="T47" fmla="*/ 89 h 320"/>
                <a:gd name="T48" fmla="*/ 275 w 498"/>
                <a:gd name="T49" fmla="*/ 80 h 320"/>
                <a:gd name="T50" fmla="*/ 284 w 498"/>
                <a:gd name="T51" fmla="*/ 89 h 320"/>
                <a:gd name="T52" fmla="*/ 275 w 498"/>
                <a:gd name="T53" fmla="*/ 106 h 320"/>
                <a:gd name="T54" fmla="*/ 249 w 498"/>
                <a:gd name="T55" fmla="*/ 160 h 320"/>
                <a:gd name="T56" fmla="*/ 275 w 498"/>
                <a:gd name="T57" fmla="*/ 169 h 320"/>
                <a:gd name="T58" fmla="*/ 275 w 498"/>
                <a:gd name="T59" fmla="*/ 169 h 320"/>
                <a:gd name="T60" fmla="*/ 293 w 498"/>
                <a:gd name="T61" fmla="*/ 187 h 320"/>
                <a:gd name="T62" fmla="*/ 284 w 498"/>
                <a:gd name="T63" fmla="*/ 1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8" h="320">
                  <a:moveTo>
                    <a:pt x="381" y="89"/>
                  </a:moveTo>
                  <a:lnTo>
                    <a:pt x="381" y="89"/>
                  </a:lnTo>
                  <a:cubicBezTo>
                    <a:pt x="372" y="89"/>
                    <a:pt x="364" y="89"/>
                    <a:pt x="355" y="89"/>
                  </a:cubicBezTo>
                  <a:cubicBezTo>
                    <a:pt x="337" y="36"/>
                    <a:pt x="293" y="0"/>
                    <a:pt x="231" y="0"/>
                  </a:cubicBezTo>
                  <a:cubicBezTo>
                    <a:pt x="160" y="0"/>
                    <a:pt x="98" y="62"/>
                    <a:pt x="98" y="134"/>
                  </a:cubicBezTo>
                  <a:cubicBezTo>
                    <a:pt x="98" y="134"/>
                    <a:pt x="98" y="142"/>
                    <a:pt x="98" y="150"/>
                  </a:cubicBezTo>
                  <a:cubicBezTo>
                    <a:pt x="98" y="150"/>
                    <a:pt x="98" y="150"/>
                    <a:pt x="89" y="150"/>
                  </a:cubicBezTo>
                  <a:cubicBezTo>
                    <a:pt x="45" y="150"/>
                    <a:pt x="0" y="187"/>
                    <a:pt x="0" y="240"/>
                  </a:cubicBezTo>
                  <a:cubicBezTo>
                    <a:pt x="0" y="284"/>
                    <a:pt x="45" y="319"/>
                    <a:pt x="89" y="319"/>
                  </a:cubicBezTo>
                  <a:cubicBezTo>
                    <a:pt x="381" y="319"/>
                    <a:pt x="381" y="319"/>
                    <a:pt x="381" y="319"/>
                  </a:cubicBezTo>
                  <a:cubicBezTo>
                    <a:pt x="443" y="319"/>
                    <a:pt x="497" y="275"/>
                    <a:pt x="497" y="204"/>
                  </a:cubicBezTo>
                  <a:cubicBezTo>
                    <a:pt x="497" y="142"/>
                    <a:pt x="443" y="89"/>
                    <a:pt x="381" y="89"/>
                  </a:cubicBezTo>
                  <a:close/>
                  <a:moveTo>
                    <a:pt x="284" y="195"/>
                  </a:moveTo>
                  <a:lnTo>
                    <a:pt x="284" y="195"/>
                  </a:lnTo>
                  <a:cubicBezTo>
                    <a:pt x="266" y="213"/>
                    <a:pt x="222" y="266"/>
                    <a:pt x="213" y="275"/>
                  </a:cubicBezTo>
                  <a:cubicBezTo>
                    <a:pt x="213" y="275"/>
                    <a:pt x="204" y="284"/>
                    <a:pt x="195" y="275"/>
                  </a:cubicBezTo>
                  <a:cubicBezTo>
                    <a:pt x="195" y="275"/>
                    <a:pt x="195" y="275"/>
                    <a:pt x="195" y="266"/>
                  </a:cubicBezTo>
                  <a:lnTo>
                    <a:pt x="195" y="257"/>
                  </a:lnTo>
                  <a:cubicBezTo>
                    <a:pt x="222" y="204"/>
                    <a:pt x="222" y="204"/>
                    <a:pt x="222" y="204"/>
                  </a:cubicBezTo>
                  <a:cubicBezTo>
                    <a:pt x="222" y="195"/>
                    <a:pt x="213" y="195"/>
                    <a:pt x="204" y="195"/>
                  </a:cubicBezTo>
                  <a:lnTo>
                    <a:pt x="204" y="195"/>
                  </a:lnTo>
                  <a:cubicBezTo>
                    <a:pt x="195" y="187"/>
                    <a:pt x="186" y="187"/>
                    <a:pt x="186" y="178"/>
                  </a:cubicBezTo>
                  <a:cubicBezTo>
                    <a:pt x="186" y="169"/>
                    <a:pt x="186" y="169"/>
                    <a:pt x="195" y="160"/>
                  </a:cubicBezTo>
                  <a:cubicBezTo>
                    <a:pt x="204" y="142"/>
                    <a:pt x="258" y="89"/>
                    <a:pt x="258" y="89"/>
                  </a:cubicBezTo>
                  <a:cubicBezTo>
                    <a:pt x="266" y="80"/>
                    <a:pt x="266" y="80"/>
                    <a:pt x="275" y="80"/>
                  </a:cubicBezTo>
                  <a:cubicBezTo>
                    <a:pt x="275" y="89"/>
                    <a:pt x="284" y="89"/>
                    <a:pt x="284" y="89"/>
                  </a:cubicBezTo>
                  <a:cubicBezTo>
                    <a:pt x="284" y="97"/>
                    <a:pt x="275" y="97"/>
                    <a:pt x="275" y="106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58" y="160"/>
                    <a:pt x="266" y="169"/>
                    <a:pt x="275" y="169"/>
                  </a:cubicBezTo>
                  <a:lnTo>
                    <a:pt x="275" y="169"/>
                  </a:lnTo>
                  <a:cubicBezTo>
                    <a:pt x="284" y="169"/>
                    <a:pt x="293" y="178"/>
                    <a:pt x="293" y="187"/>
                  </a:cubicBezTo>
                  <a:lnTo>
                    <a:pt x="284" y="1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ṥlîḍê"/>
            <p:cNvSpPr/>
            <p:nvPr/>
          </p:nvSpPr>
          <p:spPr bwMode="auto">
            <a:xfrm>
              <a:off x="5908809" y="3929929"/>
              <a:ext cx="946150" cy="94615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1"/>
              </a:solidFill>
              <a:round/>
            </a:ln>
          </p:spPr>
          <p:txBody>
            <a:bodyPr vert="horz" wrap="none" lIns="0" tIns="0" rIns="0" bIns="0" anchor="b" anchorCtr="1" compatLnSpc="1">
              <a:normAutofit/>
            </a:bodyPr>
            <a:lstStyle/>
            <a:p>
              <a:pPr algn="ctr">
                <a:defRPr/>
              </a:pPr>
              <a:r>
                <a:rPr lang="zh-CN" altLang="en-US" sz="1200" b="1">
                  <a:solidFill>
                    <a:schemeClr val="accent1"/>
                  </a:solidFill>
                </a:rPr>
                <a:t>标题文本预设 </a:t>
              </a:r>
              <a:endParaRPr lang="zh-CN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17" name="iSḷiḍè"/>
            <p:cNvSpPr/>
            <p:nvPr/>
          </p:nvSpPr>
          <p:spPr bwMode="auto">
            <a:xfrm>
              <a:off x="6276020" y="4041068"/>
              <a:ext cx="271641" cy="276915"/>
            </a:xfrm>
            <a:custGeom>
              <a:avLst/>
              <a:gdLst>
                <a:gd name="T0" fmla="*/ 275 w 452"/>
                <a:gd name="T1" fmla="*/ 301 h 462"/>
                <a:gd name="T2" fmla="*/ 275 w 452"/>
                <a:gd name="T3" fmla="*/ 301 h 462"/>
                <a:gd name="T4" fmla="*/ 434 w 452"/>
                <a:gd name="T5" fmla="*/ 26 h 462"/>
                <a:gd name="T6" fmla="*/ 434 w 452"/>
                <a:gd name="T7" fmla="*/ 18 h 462"/>
                <a:gd name="T8" fmla="*/ 425 w 452"/>
                <a:gd name="T9" fmla="*/ 18 h 462"/>
                <a:gd name="T10" fmla="*/ 159 w 452"/>
                <a:gd name="T11" fmla="*/ 178 h 462"/>
                <a:gd name="T12" fmla="*/ 9 w 452"/>
                <a:gd name="T13" fmla="*/ 301 h 462"/>
                <a:gd name="T14" fmla="*/ 35 w 452"/>
                <a:gd name="T15" fmla="*/ 328 h 462"/>
                <a:gd name="T16" fmla="*/ 88 w 452"/>
                <a:gd name="T17" fmla="*/ 310 h 462"/>
                <a:gd name="T18" fmla="*/ 151 w 452"/>
                <a:gd name="T19" fmla="*/ 372 h 462"/>
                <a:gd name="T20" fmla="*/ 133 w 452"/>
                <a:gd name="T21" fmla="*/ 425 h 462"/>
                <a:gd name="T22" fmla="*/ 151 w 452"/>
                <a:gd name="T23" fmla="*/ 452 h 462"/>
                <a:gd name="T24" fmla="*/ 275 w 452"/>
                <a:gd name="T25" fmla="*/ 301 h 462"/>
                <a:gd name="T26" fmla="*/ 301 w 452"/>
                <a:gd name="T27" fmla="*/ 150 h 462"/>
                <a:gd name="T28" fmla="*/ 301 w 452"/>
                <a:gd name="T29" fmla="*/ 150 h 462"/>
                <a:gd name="T30" fmla="*/ 301 w 452"/>
                <a:gd name="T31" fmla="*/ 97 h 462"/>
                <a:gd name="T32" fmla="*/ 354 w 452"/>
                <a:gd name="T33" fmla="*/ 97 h 462"/>
                <a:gd name="T34" fmla="*/ 354 w 452"/>
                <a:gd name="T35" fmla="*/ 150 h 462"/>
                <a:gd name="T36" fmla="*/ 301 w 452"/>
                <a:gd name="T37" fmla="*/ 15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2" h="462">
                  <a:moveTo>
                    <a:pt x="275" y="301"/>
                  </a:moveTo>
                  <a:lnTo>
                    <a:pt x="275" y="301"/>
                  </a:lnTo>
                  <a:cubicBezTo>
                    <a:pt x="275" y="301"/>
                    <a:pt x="451" y="169"/>
                    <a:pt x="434" y="26"/>
                  </a:cubicBezTo>
                  <a:lnTo>
                    <a:pt x="434" y="18"/>
                  </a:lnTo>
                  <a:cubicBezTo>
                    <a:pt x="425" y="18"/>
                    <a:pt x="425" y="18"/>
                    <a:pt x="425" y="18"/>
                  </a:cubicBezTo>
                  <a:cubicBezTo>
                    <a:pt x="284" y="0"/>
                    <a:pt x="159" y="178"/>
                    <a:pt x="159" y="178"/>
                  </a:cubicBezTo>
                  <a:cubicBezTo>
                    <a:pt x="53" y="159"/>
                    <a:pt x="62" y="186"/>
                    <a:pt x="9" y="301"/>
                  </a:cubicBezTo>
                  <a:cubicBezTo>
                    <a:pt x="0" y="328"/>
                    <a:pt x="18" y="328"/>
                    <a:pt x="35" y="328"/>
                  </a:cubicBezTo>
                  <a:cubicBezTo>
                    <a:pt x="53" y="319"/>
                    <a:pt x="88" y="310"/>
                    <a:pt x="88" y="310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2"/>
                    <a:pt x="141" y="407"/>
                    <a:pt x="133" y="425"/>
                  </a:cubicBezTo>
                  <a:cubicBezTo>
                    <a:pt x="124" y="443"/>
                    <a:pt x="133" y="461"/>
                    <a:pt x="151" y="452"/>
                  </a:cubicBezTo>
                  <a:cubicBezTo>
                    <a:pt x="266" y="398"/>
                    <a:pt x="292" y="407"/>
                    <a:pt x="275" y="301"/>
                  </a:cubicBezTo>
                  <a:close/>
                  <a:moveTo>
                    <a:pt x="301" y="150"/>
                  </a:moveTo>
                  <a:lnTo>
                    <a:pt x="301" y="150"/>
                  </a:lnTo>
                  <a:cubicBezTo>
                    <a:pt x="284" y="133"/>
                    <a:pt x="284" y="115"/>
                    <a:pt x="301" y="97"/>
                  </a:cubicBezTo>
                  <a:cubicBezTo>
                    <a:pt x="319" y="80"/>
                    <a:pt x="345" y="80"/>
                    <a:pt x="354" y="97"/>
                  </a:cubicBezTo>
                  <a:cubicBezTo>
                    <a:pt x="372" y="115"/>
                    <a:pt x="372" y="133"/>
                    <a:pt x="354" y="150"/>
                  </a:cubicBezTo>
                  <a:cubicBezTo>
                    <a:pt x="345" y="169"/>
                    <a:pt x="319" y="169"/>
                    <a:pt x="301" y="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šḻiďè"/>
            <p:cNvSpPr/>
            <p:nvPr/>
          </p:nvSpPr>
          <p:spPr bwMode="auto">
            <a:xfrm>
              <a:off x="5681663" y="5128419"/>
              <a:ext cx="946150" cy="94773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 vert="horz" wrap="none" lIns="0" tIns="0" rIns="0" bIns="0" anchor="b" anchorCtr="1" compatLnSpc="1">
              <a:normAutofit/>
            </a:bodyPr>
            <a:lstStyle/>
            <a:p>
              <a:pPr algn="ctr">
                <a:defRPr/>
              </a:pPr>
              <a:r>
                <a:rPr lang="zh-CN" altLang="en-US" sz="1100" b="1">
                  <a:solidFill>
                    <a:schemeClr val="accent1"/>
                  </a:solidFill>
                </a:rPr>
                <a:t>标题文本预设 </a:t>
              </a:r>
              <a:endParaRPr lang="zh-CN" altLang="en-US" sz="1100" b="1">
                <a:solidFill>
                  <a:schemeClr val="accent1"/>
                </a:solidFill>
              </a:endParaRPr>
            </a:p>
          </p:txBody>
        </p:sp>
        <p:sp>
          <p:nvSpPr>
            <p:cNvPr id="19" name="ïṧ1ïḑe"/>
            <p:cNvSpPr/>
            <p:nvPr/>
          </p:nvSpPr>
          <p:spPr bwMode="auto">
            <a:xfrm>
              <a:off x="6021554" y="5276321"/>
              <a:ext cx="266368" cy="276915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ṧlïḑé"/>
            <p:cNvSpPr/>
            <p:nvPr/>
          </p:nvSpPr>
          <p:spPr bwMode="auto">
            <a:xfrm>
              <a:off x="2146862" y="1785925"/>
              <a:ext cx="946150" cy="94615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3"/>
              </a:solidFill>
              <a:round/>
            </a:ln>
          </p:spPr>
          <p:txBody>
            <a:bodyPr vert="horz" wrap="none" lIns="0" tIns="0" rIns="0" bIns="0" anchor="b" anchorCtr="1" compatLnSpc="1">
              <a:normAutofit/>
            </a:bodyPr>
            <a:lstStyle/>
            <a:p>
              <a:pPr algn="ctr">
                <a:defRPr/>
              </a:pPr>
              <a:r>
                <a:rPr lang="zh-CN" altLang="en-US" sz="1100" b="1">
                  <a:solidFill>
                    <a:schemeClr val="accent3">
                      <a:lumMod val="100000"/>
                    </a:schemeClr>
                  </a:solidFill>
                </a:rPr>
                <a:t>标题文本预设 </a:t>
              </a:r>
              <a:endParaRPr lang="zh-CN" altLang="en-US" sz="1100" b="1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21" name="ïsļïḓè"/>
            <p:cNvSpPr/>
            <p:nvPr/>
          </p:nvSpPr>
          <p:spPr bwMode="auto">
            <a:xfrm>
              <a:off x="2503896" y="1916832"/>
              <a:ext cx="232083" cy="266368"/>
            </a:xfrm>
            <a:custGeom>
              <a:avLst/>
              <a:gdLst>
                <a:gd name="T0" fmla="*/ 345 w 390"/>
                <a:gd name="T1" fmla="*/ 0 h 444"/>
                <a:gd name="T2" fmla="*/ 0 w 390"/>
                <a:gd name="T3" fmla="*/ 53 h 444"/>
                <a:gd name="T4" fmla="*/ 44 w 390"/>
                <a:gd name="T5" fmla="*/ 443 h 444"/>
                <a:gd name="T6" fmla="*/ 389 w 390"/>
                <a:gd name="T7" fmla="*/ 399 h 444"/>
                <a:gd name="T8" fmla="*/ 345 w 390"/>
                <a:gd name="T9" fmla="*/ 0 h 444"/>
                <a:gd name="T10" fmla="*/ 345 w 390"/>
                <a:gd name="T11" fmla="*/ 399 h 444"/>
                <a:gd name="T12" fmla="*/ 44 w 390"/>
                <a:gd name="T13" fmla="*/ 53 h 444"/>
                <a:gd name="T14" fmla="*/ 345 w 390"/>
                <a:gd name="T15" fmla="*/ 399 h 444"/>
                <a:gd name="T16" fmla="*/ 221 w 390"/>
                <a:gd name="T17" fmla="*/ 275 h 444"/>
                <a:gd name="T18" fmla="*/ 97 w 390"/>
                <a:gd name="T19" fmla="*/ 302 h 444"/>
                <a:gd name="T20" fmla="*/ 221 w 390"/>
                <a:gd name="T21" fmla="*/ 275 h 444"/>
                <a:gd name="T22" fmla="*/ 292 w 390"/>
                <a:gd name="T23" fmla="*/ 177 h 444"/>
                <a:gd name="T24" fmla="*/ 195 w 390"/>
                <a:gd name="T25" fmla="*/ 196 h 444"/>
                <a:gd name="T26" fmla="*/ 292 w 390"/>
                <a:gd name="T27" fmla="*/ 177 h 444"/>
                <a:gd name="T28" fmla="*/ 195 w 390"/>
                <a:gd name="T29" fmla="*/ 151 h 444"/>
                <a:gd name="T30" fmla="*/ 292 w 390"/>
                <a:gd name="T31" fmla="*/ 98 h 444"/>
                <a:gd name="T32" fmla="*/ 195 w 390"/>
                <a:gd name="T33" fmla="*/ 151 h 444"/>
                <a:gd name="T34" fmla="*/ 168 w 390"/>
                <a:gd name="T35" fmla="*/ 98 h 444"/>
                <a:gd name="T36" fmla="*/ 97 w 390"/>
                <a:gd name="T37" fmla="*/ 196 h 444"/>
                <a:gd name="T38" fmla="*/ 168 w 390"/>
                <a:gd name="T39" fmla="*/ 98 h 444"/>
                <a:gd name="T40" fmla="*/ 141 w 390"/>
                <a:gd name="T41" fmla="*/ 222 h 444"/>
                <a:gd name="T42" fmla="*/ 97 w 390"/>
                <a:gd name="T43" fmla="*/ 249 h 444"/>
                <a:gd name="T44" fmla="*/ 141 w 390"/>
                <a:gd name="T45" fmla="*/ 222 h 444"/>
                <a:gd name="T46" fmla="*/ 168 w 390"/>
                <a:gd name="T47" fmla="*/ 249 h 444"/>
                <a:gd name="T48" fmla="*/ 292 w 390"/>
                <a:gd name="T49" fmla="*/ 222 h 444"/>
                <a:gd name="T50" fmla="*/ 168 w 390"/>
                <a:gd name="T51" fmla="*/ 249 h 444"/>
                <a:gd name="T52" fmla="*/ 292 w 390"/>
                <a:gd name="T53" fmla="*/ 319 h 444"/>
                <a:gd name="T54" fmla="*/ 97 w 390"/>
                <a:gd name="T55" fmla="*/ 346 h 444"/>
                <a:gd name="T56" fmla="*/ 292 w 390"/>
                <a:gd name="T57" fmla="*/ 319 h 444"/>
                <a:gd name="T58" fmla="*/ 248 w 390"/>
                <a:gd name="T59" fmla="*/ 302 h 444"/>
                <a:gd name="T60" fmla="*/ 292 w 390"/>
                <a:gd name="T61" fmla="*/ 275 h 444"/>
                <a:gd name="T62" fmla="*/ 248 w 390"/>
                <a:gd name="T63" fmla="*/ 30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444">
                  <a:moveTo>
                    <a:pt x="345" y="0"/>
                  </a:moveTo>
                  <a:lnTo>
                    <a:pt x="345" y="0"/>
                  </a:lnTo>
                  <a:cubicBezTo>
                    <a:pt x="44" y="0"/>
                    <a:pt x="44" y="0"/>
                    <a:pt x="44" y="0"/>
                  </a:cubicBezTo>
                  <a:cubicBezTo>
                    <a:pt x="17" y="0"/>
                    <a:pt x="0" y="27"/>
                    <a:pt x="0" y="53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25"/>
                    <a:pt x="17" y="443"/>
                    <a:pt x="44" y="443"/>
                  </a:cubicBezTo>
                  <a:cubicBezTo>
                    <a:pt x="345" y="443"/>
                    <a:pt x="345" y="443"/>
                    <a:pt x="345" y="443"/>
                  </a:cubicBezTo>
                  <a:cubicBezTo>
                    <a:pt x="372" y="443"/>
                    <a:pt x="389" y="425"/>
                    <a:pt x="389" y="399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89" y="27"/>
                    <a:pt x="372" y="0"/>
                    <a:pt x="345" y="0"/>
                  </a:cubicBezTo>
                  <a:close/>
                  <a:moveTo>
                    <a:pt x="345" y="399"/>
                  </a:moveTo>
                  <a:lnTo>
                    <a:pt x="345" y="399"/>
                  </a:lnTo>
                  <a:cubicBezTo>
                    <a:pt x="44" y="399"/>
                    <a:pt x="44" y="399"/>
                    <a:pt x="44" y="399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345" y="53"/>
                    <a:pt x="345" y="53"/>
                    <a:pt x="345" y="53"/>
                  </a:cubicBezTo>
                  <a:lnTo>
                    <a:pt x="345" y="399"/>
                  </a:lnTo>
                  <a:close/>
                  <a:moveTo>
                    <a:pt x="221" y="275"/>
                  </a:moveTo>
                  <a:lnTo>
                    <a:pt x="221" y="275"/>
                  </a:lnTo>
                  <a:cubicBezTo>
                    <a:pt x="97" y="275"/>
                    <a:pt x="97" y="275"/>
                    <a:pt x="97" y="275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221" y="302"/>
                    <a:pt x="221" y="302"/>
                    <a:pt x="221" y="302"/>
                  </a:cubicBezTo>
                  <a:lnTo>
                    <a:pt x="221" y="275"/>
                  </a:lnTo>
                  <a:close/>
                  <a:moveTo>
                    <a:pt x="292" y="177"/>
                  </a:moveTo>
                  <a:lnTo>
                    <a:pt x="292" y="177"/>
                  </a:lnTo>
                  <a:cubicBezTo>
                    <a:pt x="195" y="177"/>
                    <a:pt x="195" y="177"/>
                    <a:pt x="195" y="177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292" y="196"/>
                    <a:pt x="292" y="196"/>
                    <a:pt x="292" y="196"/>
                  </a:cubicBezTo>
                  <a:lnTo>
                    <a:pt x="292" y="177"/>
                  </a:lnTo>
                  <a:close/>
                  <a:moveTo>
                    <a:pt x="195" y="151"/>
                  </a:moveTo>
                  <a:lnTo>
                    <a:pt x="195" y="151"/>
                  </a:lnTo>
                  <a:cubicBezTo>
                    <a:pt x="292" y="151"/>
                    <a:pt x="292" y="151"/>
                    <a:pt x="292" y="151"/>
                  </a:cubicBezTo>
                  <a:cubicBezTo>
                    <a:pt x="292" y="98"/>
                    <a:pt x="292" y="98"/>
                    <a:pt x="292" y="98"/>
                  </a:cubicBezTo>
                  <a:cubicBezTo>
                    <a:pt x="195" y="98"/>
                    <a:pt x="195" y="98"/>
                    <a:pt x="195" y="98"/>
                  </a:cubicBezTo>
                  <a:lnTo>
                    <a:pt x="195" y="151"/>
                  </a:lnTo>
                  <a:close/>
                  <a:moveTo>
                    <a:pt x="168" y="98"/>
                  </a:moveTo>
                  <a:lnTo>
                    <a:pt x="168" y="98"/>
                  </a:lnTo>
                  <a:cubicBezTo>
                    <a:pt x="97" y="98"/>
                    <a:pt x="97" y="98"/>
                    <a:pt x="97" y="9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68" y="196"/>
                    <a:pt x="168" y="196"/>
                    <a:pt x="168" y="196"/>
                  </a:cubicBezTo>
                  <a:lnTo>
                    <a:pt x="168" y="98"/>
                  </a:lnTo>
                  <a:close/>
                  <a:moveTo>
                    <a:pt x="141" y="222"/>
                  </a:moveTo>
                  <a:lnTo>
                    <a:pt x="141" y="222"/>
                  </a:lnTo>
                  <a:cubicBezTo>
                    <a:pt x="97" y="222"/>
                    <a:pt x="97" y="222"/>
                    <a:pt x="97" y="222"/>
                  </a:cubicBezTo>
                  <a:cubicBezTo>
                    <a:pt x="97" y="249"/>
                    <a:pt x="97" y="249"/>
                    <a:pt x="97" y="249"/>
                  </a:cubicBezTo>
                  <a:cubicBezTo>
                    <a:pt x="141" y="249"/>
                    <a:pt x="141" y="249"/>
                    <a:pt x="141" y="249"/>
                  </a:cubicBezTo>
                  <a:lnTo>
                    <a:pt x="141" y="222"/>
                  </a:lnTo>
                  <a:close/>
                  <a:moveTo>
                    <a:pt x="168" y="249"/>
                  </a:moveTo>
                  <a:lnTo>
                    <a:pt x="168" y="249"/>
                  </a:lnTo>
                  <a:cubicBezTo>
                    <a:pt x="292" y="249"/>
                    <a:pt x="292" y="249"/>
                    <a:pt x="292" y="249"/>
                  </a:cubicBezTo>
                  <a:cubicBezTo>
                    <a:pt x="292" y="222"/>
                    <a:pt x="292" y="222"/>
                    <a:pt x="292" y="222"/>
                  </a:cubicBezTo>
                  <a:cubicBezTo>
                    <a:pt x="168" y="222"/>
                    <a:pt x="168" y="222"/>
                    <a:pt x="168" y="222"/>
                  </a:cubicBezTo>
                  <a:lnTo>
                    <a:pt x="168" y="249"/>
                  </a:lnTo>
                  <a:close/>
                  <a:moveTo>
                    <a:pt x="292" y="319"/>
                  </a:moveTo>
                  <a:lnTo>
                    <a:pt x="292" y="319"/>
                  </a:lnTo>
                  <a:cubicBezTo>
                    <a:pt x="97" y="319"/>
                    <a:pt x="97" y="319"/>
                    <a:pt x="97" y="319"/>
                  </a:cubicBezTo>
                  <a:cubicBezTo>
                    <a:pt x="97" y="346"/>
                    <a:pt x="97" y="346"/>
                    <a:pt x="97" y="346"/>
                  </a:cubicBezTo>
                  <a:cubicBezTo>
                    <a:pt x="292" y="346"/>
                    <a:pt x="292" y="346"/>
                    <a:pt x="292" y="346"/>
                  </a:cubicBezTo>
                  <a:lnTo>
                    <a:pt x="292" y="319"/>
                  </a:lnTo>
                  <a:close/>
                  <a:moveTo>
                    <a:pt x="248" y="302"/>
                  </a:moveTo>
                  <a:lnTo>
                    <a:pt x="248" y="302"/>
                  </a:lnTo>
                  <a:cubicBezTo>
                    <a:pt x="292" y="302"/>
                    <a:pt x="292" y="302"/>
                    <a:pt x="292" y="302"/>
                  </a:cubicBezTo>
                  <a:cubicBezTo>
                    <a:pt x="292" y="275"/>
                    <a:pt x="292" y="275"/>
                    <a:pt x="292" y="275"/>
                  </a:cubicBezTo>
                  <a:cubicBezTo>
                    <a:pt x="248" y="275"/>
                    <a:pt x="248" y="275"/>
                    <a:pt x="248" y="275"/>
                  </a:cubicBezTo>
                  <a:lnTo>
                    <a:pt x="248" y="3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2" name="îṡľïḍé"/>
            <p:cNvGrpSpPr/>
            <p:nvPr/>
          </p:nvGrpSpPr>
          <p:grpSpPr>
            <a:xfrm>
              <a:off x="7098875" y="5467401"/>
              <a:ext cx="4289713" cy="548640"/>
              <a:chOff x="7098875" y="5467401"/>
              <a:chExt cx="4289713" cy="548640"/>
            </a:xfrm>
          </p:grpSpPr>
          <p:grpSp>
            <p:nvGrpSpPr>
              <p:cNvPr id="68" name="îṣliḑè"/>
              <p:cNvGrpSpPr/>
              <p:nvPr/>
            </p:nvGrpSpPr>
            <p:grpSpPr>
              <a:xfrm>
                <a:off x="7098875" y="5467401"/>
                <a:ext cx="548640" cy="548640"/>
                <a:chOff x="7544577" y="5467401"/>
                <a:chExt cx="548640" cy="548640"/>
              </a:xfrm>
            </p:grpSpPr>
            <p:sp>
              <p:nvSpPr>
                <p:cNvPr id="72" name="îşḻíďè"/>
                <p:cNvSpPr>
                  <a:spLocks noChangeAspect="1"/>
                </p:cNvSpPr>
                <p:nvPr/>
              </p:nvSpPr>
              <p:spPr>
                <a:xfrm>
                  <a:off x="7544577" y="5467401"/>
                  <a:ext cx="548640" cy="548640"/>
                </a:xfrm>
                <a:prstGeom prst="ellipse">
                  <a:avLst/>
                </a:prstGeom>
                <a:solidFill>
                  <a:schemeClr val="accent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73" name="îśḷïḑê"/>
                <p:cNvGrpSpPr/>
                <p:nvPr/>
              </p:nvGrpSpPr>
              <p:grpSpPr>
                <a:xfrm>
                  <a:off x="7721185" y="5533135"/>
                  <a:ext cx="188023" cy="405506"/>
                  <a:chOff x="539597" y="5778500"/>
                  <a:chExt cx="229659" cy="495301"/>
                </a:xfrm>
                <a:solidFill>
                  <a:schemeClr val="bg1"/>
                </a:solidFill>
              </p:grpSpPr>
              <p:sp>
                <p:nvSpPr>
                  <p:cNvPr id="74" name="îşḷidè"/>
                  <p:cNvSpPr/>
                  <p:nvPr/>
                </p:nvSpPr>
                <p:spPr bwMode="auto">
                  <a:xfrm>
                    <a:off x="616856" y="5778500"/>
                    <a:ext cx="73025" cy="7514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5" name="îşḷïḑé"/>
                  <p:cNvSpPr/>
                  <p:nvPr/>
                </p:nvSpPr>
                <p:spPr bwMode="auto">
                  <a:xfrm>
                    <a:off x="539597" y="5868459"/>
                    <a:ext cx="229659" cy="405342"/>
                  </a:xfrm>
                  <a:custGeom>
                    <a:avLst/>
                    <a:gdLst>
                      <a:gd name="T0" fmla="*/ 91 w 92"/>
                      <a:gd name="T1" fmla="*/ 60 h 162"/>
                      <a:gd name="T2" fmla="*/ 75 w 92"/>
                      <a:gd name="T3" fmla="*/ 10 h 162"/>
                      <a:gd name="T4" fmla="*/ 64 w 92"/>
                      <a:gd name="T5" fmla="*/ 0 h 162"/>
                      <a:gd name="T6" fmla="*/ 28 w 92"/>
                      <a:gd name="T7" fmla="*/ 0 h 162"/>
                      <a:gd name="T8" fmla="*/ 19 w 92"/>
                      <a:gd name="T9" fmla="*/ 5 h 162"/>
                      <a:gd name="T10" fmla="*/ 18 w 92"/>
                      <a:gd name="T11" fmla="*/ 7 h 162"/>
                      <a:gd name="T12" fmla="*/ 18 w 92"/>
                      <a:gd name="T13" fmla="*/ 7 h 162"/>
                      <a:gd name="T14" fmla="*/ 17 w 92"/>
                      <a:gd name="T15" fmla="*/ 8 h 162"/>
                      <a:gd name="T16" fmla="*/ 1 w 92"/>
                      <a:gd name="T17" fmla="*/ 60 h 162"/>
                      <a:gd name="T18" fmla="*/ 5 w 92"/>
                      <a:gd name="T19" fmla="*/ 68 h 162"/>
                      <a:gd name="T20" fmla="*/ 14 w 92"/>
                      <a:gd name="T21" fmla="*/ 64 h 162"/>
                      <a:gd name="T22" fmla="*/ 26 w 92"/>
                      <a:gd name="T23" fmla="*/ 23 h 162"/>
                      <a:gd name="T24" fmla="*/ 28 w 92"/>
                      <a:gd name="T25" fmla="*/ 23 h 162"/>
                      <a:gd name="T26" fmla="*/ 29 w 92"/>
                      <a:gd name="T27" fmla="*/ 23 h 162"/>
                      <a:gd name="T28" fmla="*/ 9 w 92"/>
                      <a:gd name="T29" fmla="*/ 96 h 162"/>
                      <a:gd name="T30" fmla="*/ 29 w 92"/>
                      <a:gd name="T31" fmla="*/ 96 h 162"/>
                      <a:gd name="T32" fmla="*/ 29 w 92"/>
                      <a:gd name="T33" fmla="*/ 154 h 162"/>
                      <a:gd name="T34" fmla="*/ 37 w 92"/>
                      <a:gd name="T35" fmla="*/ 162 h 162"/>
                      <a:gd name="T36" fmla="*/ 44 w 92"/>
                      <a:gd name="T37" fmla="*/ 154 h 162"/>
                      <a:gd name="T38" fmla="*/ 44 w 92"/>
                      <a:gd name="T39" fmla="*/ 96 h 162"/>
                      <a:gd name="T40" fmla="*/ 49 w 92"/>
                      <a:gd name="T41" fmla="*/ 96 h 162"/>
                      <a:gd name="T42" fmla="*/ 49 w 92"/>
                      <a:gd name="T43" fmla="*/ 154 h 162"/>
                      <a:gd name="T44" fmla="*/ 56 w 92"/>
                      <a:gd name="T45" fmla="*/ 162 h 162"/>
                      <a:gd name="T46" fmla="*/ 64 w 92"/>
                      <a:gd name="T47" fmla="*/ 154 h 162"/>
                      <a:gd name="T48" fmla="*/ 64 w 92"/>
                      <a:gd name="T49" fmla="*/ 96 h 162"/>
                      <a:gd name="T50" fmla="*/ 83 w 92"/>
                      <a:gd name="T51" fmla="*/ 96 h 162"/>
                      <a:gd name="T52" fmla="*/ 63 w 92"/>
                      <a:gd name="T53" fmla="*/ 23 h 162"/>
                      <a:gd name="T54" fmla="*/ 64 w 92"/>
                      <a:gd name="T55" fmla="*/ 23 h 162"/>
                      <a:gd name="T56" fmla="*/ 65 w 92"/>
                      <a:gd name="T57" fmla="*/ 23 h 162"/>
                      <a:gd name="T58" fmla="*/ 79 w 92"/>
                      <a:gd name="T59" fmla="*/ 64 h 162"/>
                      <a:gd name="T60" fmla="*/ 87 w 92"/>
                      <a:gd name="T61" fmla="*/ 68 h 162"/>
                      <a:gd name="T62" fmla="*/ 91 w 92"/>
                      <a:gd name="T63" fmla="*/ 6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92" h="162">
                        <a:moveTo>
                          <a:pt x="91" y="60"/>
                        </a:moveTo>
                        <a:cubicBezTo>
                          <a:pt x="75" y="10"/>
                          <a:pt x="75" y="10"/>
                          <a:pt x="75" y="10"/>
                        </a:cubicBezTo>
                        <a:cubicBezTo>
                          <a:pt x="74" y="4"/>
                          <a:pt x="70" y="0"/>
                          <a:pt x="64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4" y="0"/>
                          <a:pt x="21" y="2"/>
                          <a:pt x="19" y="5"/>
                        </a:cubicBezTo>
                        <a:cubicBezTo>
                          <a:pt x="18" y="5"/>
                          <a:pt x="18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7"/>
                          <a:pt x="17" y="8"/>
                          <a:pt x="17" y="8"/>
                        </a:cubicBezTo>
                        <a:cubicBezTo>
                          <a:pt x="1" y="60"/>
                          <a:pt x="1" y="60"/>
                          <a:pt x="1" y="60"/>
                        </a:cubicBezTo>
                        <a:cubicBezTo>
                          <a:pt x="0" y="63"/>
                          <a:pt x="2" y="67"/>
                          <a:pt x="5" y="68"/>
                        </a:cubicBezTo>
                        <a:cubicBezTo>
                          <a:pt x="9" y="69"/>
                          <a:pt x="13" y="67"/>
                          <a:pt x="14" y="64"/>
                        </a:cubicBezTo>
                        <a:cubicBezTo>
                          <a:pt x="26" y="23"/>
                          <a:pt x="26" y="23"/>
                          <a:pt x="26" y="23"/>
                        </a:cubicBezTo>
                        <a:cubicBezTo>
                          <a:pt x="27" y="23"/>
                          <a:pt x="27" y="23"/>
                          <a:pt x="28" y="23"/>
                        </a:cubicBezTo>
                        <a:cubicBezTo>
                          <a:pt x="29" y="23"/>
                          <a:pt x="29" y="23"/>
                          <a:pt x="29" y="23"/>
                        </a:cubicBezTo>
                        <a:cubicBezTo>
                          <a:pt x="9" y="96"/>
                          <a:pt x="9" y="96"/>
                          <a:pt x="9" y="96"/>
                        </a:cubicBezTo>
                        <a:cubicBezTo>
                          <a:pt x="29" y="96"/>
                          <a:pt x="29" y="96"/>
                          <a:pt x="29" y="96"/>
                        </a:cubicBezTo>
                        <a:cubicBezTo>
                          <a:pt x="29" y="154"/>
                          <a:pt x="29" y="154"/>
                          <a:pt x="29" y="154"/>
                        </a:cubicBezTo>
                        <a:cubicBezTo>
                          <a:pt x="29" y="159"/>
                          <a:pt x="33" y="162"/>
                          <a:pt x="37" y="162"/>
                        </a:cubicBezTo>
                        <a:cubicBezTo>
                          <a:pt x="41" y="162"/>
                          <a:pt x="44" y="159"/>
                          <a:pt x="44" y="154"/>
                        </a:cubicBezTo>
                        <a:cubicBezTo>
                          <a:pt x="44" y="96"/>
                          <a:pt x="44" y="96"/>
                          <a:pt x="44" y="96"/>
                        </a:cubicBezTo>
                        <a:cubicBezTo>
                          <a:pt x="49" y="96"/>
                          <a:pt x="49" y="96"/>
                          <a:pt x="49" y="96"/>
                        </a:cubicBezTo>
                        <a:cubicBezTo>
                          <a:pt x="49" y="154"/>
                          <a:pt x="49" y="154"/>
                          <a:pt x="49" y="154"/>
                        </a:cubicBezTo>
                        <a:cubicBezTo>
                          <a:pt x="49" y="159"/>
                          <a:pt x="52" y="162"/>
                          <a:pt x="56" y="162"/>
                        </a:cubicBezTo>
                        <a:cubicBezTo>
                          <a:pt x="60" y="162"/>
                          <a:pt x="64" y="159"/>
                          <a:pt x="64" y="154"/>
                        </a:cubicBezTo>
                        <a:cubicBezTo>
                          <a:pt x="64" y="96"/>
                          <a:pt x="64" y="96"/>
                          <a:pt x="64" y="96"/>
                        </a:cubicBezTo>
                        <a:cubicBezTo>
                          <a:pt x="83" y="96"/>
                          <a:pt x="83" y="96"/>
                          <a:pt x="83" y="9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5" y="23"/>
                          <a:pt x="65" y="23"/>
                          <a:pt x="65" y="23"/>
                        </a:cubicBezTo>
                        <a:cubicBezTo>
                          <a:pt x="79" y="64"/>
                          <a:pt x="79" y="64"/>
                          <a:pt x="79" y="64"/>
                        </a:cubicBezTo>
                        <a:cubicBezTo>
                          <a:pt x="80" y="67"/>
                          <a:pt x="84" y="69"/>
                          <a:pt x="87" y="68"/>
                        </a:cubicBezTo>
                        <a:cubicBezTo>
                          <a:pt x="91" y="67"/>
                          <a:pt x="92" y="63"/>
                          <a:pt x="91" y="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69" name="îşḷíḑé"/>
              <p:cNvGrpSpPr/>
              <p:nvPr/>
            </p:nvGrpSpPr>
            <p:grpSpPr>
              <a:xfrm>
                <a:off x="7647515" y="5506107"/>
                <a:ext cx="3741073" cy="471229"/>
                <a:chOff x="9784346" y="2299562"/>
                <a:chExt cx="3741073" cy="471229"/>
              </a:xfrm>
            </p:grpSpPr>
            <p:sp>
              <p:nvSpPr>
                <p:cNvPr id="70" name="iśḻiďé"/>
                <p:cNvSpPr txBox="1"/>
                <p:nvPr/>
              </p:nvSpPr>
              <p:spPr>
                <a:xfrm>
                  <a:off x="9784346" y="2299562"/>
                  <a:ext cx="2987745" cy="214249"/>
                </a:xfrm>
                <a:prstGeom prst="rect">
                  <a:avLst/>
                </a:prstGeom>
                <a:noFill/>
              </p:spPr>
              <p:txBody>
                <a:bodyPr wrap="none" lIns="144000" tIns="0" rIns="216000" bIns="0" anchor="b" anchorCtr="0">
                  <a:normAutofit/>
                </a:bodyPr>
                <a:lstStyle/>
                <a:p>
                  <a:r>
                    <a:rPr lang="zh-CN" altLang="en-US" sz="1400" b="1">
                      <a:solidFill>
                        <a:schemeClr val="accent6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6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71" name="î$ľiḋe"/>
                <p:cNvSpPr txBox="1"/>
                <p:nvPr/>
              </p:nvSpPr>
              <p:spPr>
                <a:xfrm>
                  <a:off x="9784347" y="2513813"/>
                  <a:ext cx="3741072" cy="256978"/>
                </a:xfrm>
                <a:prstGeom prst="rect">
                  <a:avLst/>
                </a:prstGeom>
              </p:spPr>
              <p:txBody>
                <a:bodyPr vert="horz" wrap="square" lIns="144000" tIns="0" rIns="216000" bIns="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3" name="ïŝ1îḑe"/>
            <p:cNvGrpSpPr/>
            <p:nvPr/>
          </p:nvGrpSpPr>
          <p:grpSpPr>
            <a:xfrm>
              <a:off x="7098875" y="4640621"/>
              <a:ext cx="4289713" cy="548640"/>
              <a:chOff x="7098875" y="4640621"/>
              <a:chExt cx="4289713" cy="548640"/>
            </a:xfrm>
          </p:grpSpPr>
          <p:grpSp>
            <p:nvGrpSpPr>
              <p:cNvPr id="60" name="íSľiḑe"/>
              <p:cNvGrpSpPr/>
              <p:nvPr/>
            </p:nvGrpSpPr>
            <p:grpSpPr>
              <a:xfrm>
                <a:off x="7098875" y="4640621"/>
                <a:ext cx="548640" cy="548640"/>
                <a:chOff x="7544577" y="4640621"/>
                <a:chExt cx="548640" cy="548640"/>
              </a:xfrm>
            </p:grpSpPr>
            <p:sp>
              <p:nvSpPr>
                <p:cNvPr id="64" name="ïs1íḍê"/>
                <p:cNvSpPr>
                  <a:spLocks noChangeAspect="1"/>
                </p:cNvSpPr>
                <p:nvPr/>
              </p:nvSpPr>
              <p:spPr>
                <a:xfrm>
                  <a:off x="7544577" y="4640621"/>
                  <a:ext cx="548640" cy="548640"/>
                </a:xfrm>
                <a:prstGeom prst="ellipse">
                  <a:avLst/>
                </a:prstGeom>
                <a:solidFill>
                  <a:schemeClr val="accent5">
                    <a:lumMod val="10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65" name="íṧḻîde"/>
                <p:cNvGrpSpPr/>
                <p:nvPr/>
              </p:nvGrpSpPr>
              <p:grpSpPr>
                <a:xfrm>
                  <a:off x="7721185" y="4706355"/>
                  <a:ext cx="188023" cy="405506"/>
                  <a:chOff x="539597" y="5778500"/>
                  <a:chExt cx="229659" cy="495301"/>
                </a:xfrm>
                <a:solidFill>
                  <a:schemeClr val="bg1"/>
                </a:solidFill>
              </p:grpSpPr>
              <p:sp>
                <p:nvSpPr>
                  <p:cNvPr id="66" name="íṥḷîḍé"/>
                  <p:cNvSpPr/>
                  <p:nvPr/>
                </p:nvSpPr>
                <p:spPr bwMode="auto">
                  <a:xfrm>
                    <a:off x="616856" y="5778500"/>
                    <a:ext cx="73025" cy="7514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7" name="íṥļïḍé"/>
                  <p:cNvSpPr/>
                  <p:nvPr/>
                </p:nvSpPr>
                <p:spPr bwMode="auto">
                  <a:xfrm>
                    <a:off x="539597" y="5868459"/>
                    <a:ext cx="229659" cy="405342"/>
                  </a:xfrm>
                  <a:custGeom>
                    <a:avLst/>
                    <a:gdLst>
                      <a:gd name="T0" fmla="*/ 91 w 92"/>
                      <a:gd name="T1" fmla="*/ 60 h 162"/>
                      <a:gd name="T2" fmla="*/ 75 w 92"/>
                      <a:gd name="T3" fmla="*/ 10 h 162"/>
                      <a:gd name="T4" fmla="*/ 64 w 92"/>
                      <a:gd name="T5" fmla="*/ 0 h 162"/>
                      <a:gd name="T6" fmla="*/ 28 w 92"/>
                      <a:gd name="T7" fmla="*/ 0 h 162"/>
                      <a:gd name="T8" fmla="*/ 19 w 92"/>
                      <a:gd name="T9" fmla="*/ 5 h 162"/>
                      <a:gd name="T10" fmla="*/ 18 w 92"/>
                      <a:gd name="T11" fmla="*/ 7 h 162"/>
                      <a:gd name="T12" fmla="*/ 18 w 92"/>
                      <a:gd name="T13" fmla="*/ 7 h 162"/>
                      <a:gd name="T14" fmla="*/ 17 w 92"/>
                      <a:gd name="T15" fmla="*/ 8 h 162"/>
                      <a:gd name="T16" fmla="*/ 1 w 92"/>
                      <a:gd name="T17" fmla="*/ 60 h 162"/>
                      <a:gd name="T18" fmla="*/ 5 w 92"/>
                      <a:gd name="T19" fmla="*/ 68 h 162"/>
                      <a:gd name="T20" fmla="*/ 14 w 92"/>
                      <a:gd name="T21" fmla="*/ 64 h 162"/>
                      <a:gd name="T22" fmla="*/ 26 w 92"/>
                      <a:gd name="T23" fmla="*/ 23 h 162"/>
                      <a:gd name="T24" fmla="*/ 28 w 92"/>
                      <a:gd name="T25" fmla="*/ 23 h 162"/>
                      <a:gd name="T26" fmla="*/ 29 w 92"/>
                      <a:gd name="T27" fmla="*/ 23 h 162"/>
                      <a:gd name="T28" fmla="*/ 9 w 92"/>
                      <a:gd name="T29" fmla="*/ 96 h 162"/>
                      <a:gd name="T30" fmla="*/ 29 w 92"/>
                      <a:gd name="T31" fmla="*/ 96 h 162"/>
                      <a:gd name="T32" fmla="*/ 29 w 92"/>
                      <a:gd name="T33" fmla="*/ 154 h 162"/>
                      <a:gd name="T34" fmla="*/ 37 w 92"/>
                      <a:gd name="T35" fmla="*/ 162 h 162"/>
                      <a:gd name="T36" fmla="*/ 44 w 92"/>
                      <a:gd name="T37" fmla="*/ 154 h 162"/>
                      <a:gd name="T38" fmla="*/ 44 w 92"/>
                      <a:gd name="T39" fmla="*/ 96 h 162"/>
                      <a:gd name="T40" fmla="*/ 49 w 92"/>
                      <a:gd name="T41" fmla="*/ 96 h 162"/>
                      <a:gd name="T42" fmla="*/ 49 w 92"/>
                      <a:gd name="T43" fmla="*/ 154 h 162"/>
                      <a:gd name="T44" fmla="*/ 56 w 92"/>
                      <a:gd name="T45" fmla="*/ 162 h 162"/>
                      <a:gd name="T46" fmla="*/ 64 w 92"/>
                      <a:gd name="T47" fmla="*/ 154 h 162"/>
                      <a:gd name="T48" fmla="*/ 64 w 92"/>
                      <a:gd name="T49" fmla="*/ 96 h 162"/>
                      <a:gd name="T50" fmla="*/ 83 w 92"/>
                      <a:gd name="T51" fmla="*/ 96 h 162"/>
                      <a:gd name="T52" fmla="*/ 63 w 92"/>
                      <a:gd name="T53" fmla="*/ 23 h 162"/>
                      <a:gd name="T54" fmla="*/ 64 w 92"/>
                      <a:gd name="T55" fmla="*/ 23 h 162"/>
                      <a:gd name="T56" fmla="*/ 65 w 92"/>
                      <a:gd name="T57" fmla="*/ 23 h 162"/>
                      <a:gd name="T58" fmla="*/ 79 w 92"/>
                      <a:gd name="T59" fmla="*/ 64 h 162"/>
                      <a:gd name="T60" fmla="*/ 87 w 92"/>
                      <a:gd name="T61" fmla="*/ 68 h 162"/>
                      <a:gd name="T62" fmla="*/ 91 w 92"/>
                      <a:gd name="T63" fmla="*/ 6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92" h="162">
                        <a:moveTo>
                          <a:pt x="91" y="60"/>
                        </a:moveTo>
                        <a:cubicBezTo>
                          <a:pt x="75" y="10"/>
                          <a:pt x="75" y="10"/>
                          <a:pt x="75" y="10"/>
                        </a:cubicBezTo>
                        <a:cubicBezTo>
                          <a:pt x="74" y="4"/>
                          <a:pt x="70" y="0"/>
                          <a:pt x="64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4" y="0"/>
                          <a:pt x="21" y="2"/>
                          <a:pt x="19" y="5"/>
                        </a:cubicBezTo>
                        <a:cubicBezTo>
                          <a:pt x="18" y="5"/>
                          <a:pt x="18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7"/>
                          <a:pt x="17" y="8"/>
                          <a:pt x="17" y="8"/>
                        </a:cubicBezTo>
                        <a:cubicBezTo>
                          <a:pt x="1" y="60"/>
                          <a:pt x="1" y="60"/>
                          <a:pt x="1" y="60"/>
                        </a:cubicBezTo>
                        <a:cubicBezTo>
                          <a:pt x="0" y="63"/>
                          <a:pt x="2" y="67"/>
                          <a:pt x="5" y="68"/>
                        </a:cubicBezTo>
                        <a:cubicBezTo>
                          <a:pt x="9" y="69"/>
                          <a:pt x="13" y="67"/>
                          <a:pt x="14" y="64"/>
                        </a:cubicBezTo>
                        <a:cubicBezTo>
                          <a:pt x="26" y="23"/>
                          <a:pt x="26" y="23"/>
                          <a:pt x="26" y="23"/>
                        </a:cubicBezTo>
                        <a:cubicBezTo>
                          <a:pt x="27" y="23"/>
                          <a:pt x="27" y="23"/>
                          <a:pt x="28" y="23"/>
                        </a:cubicBezTo>
                        <a:cubicBezTo>
                          <a:pt x="29" y="23"/>
                          <a:pt x="29" y="23"/>
                          <a:pt x="29" y="23"/>
                        </a:cubicBezTo>
                        <a:cubicBezTo>
                          <a:pt x="9" y="96"/>
                          <a:pt x="9" y="96"/>
                          <a:pt x="9" y="96"/>
                        </a:cubicBezTo>
                        <a:cubicBezTo>
                          <a:pt x="29" y="96"/>
                          <a:pt x="29" y="96"/>
                          <a:pt x="29" y="96"/>
                        </a:cubicBezTo>
                        <a:cubicBezTo>
                          <a:pt x="29" y="154"/>
                          <a:pt x="29" y="154"/>
                          <a:pt x="29" y="154"/>
                        </a:cubicBezTo>
                        <a:cubicBezTo>
                          <a:pt x="29" y="159"/>
                          <a:pt x="33" y="162"/>
                          <a:pt x="37" y="162"/>
                        </a:cubicBezTo>
                        <a:cubicBezTo>
                          <a:pt x="41" y="162"/>
                          <a:pt x="44" y="159"/>
                          <a:pt x="44" y="154"/>
                        </a:cubicBezTo>
                        <a:cubicBezTo>
                          <a:pt x="44" y="96"/>
                          <a:pt x="44" y="96"/>
                          <a:pt x="44" y="96"/>
                        </a:cubicBezTo>
                        <a:cubicBezTo>
                          <a:pt x="49" y="96"/>
                          <a:pt x="49" y="96"/>
                          <a:pt x="49" y="96"/>
                        </a:cubicBezTo>
                        <a:cubicBezTo>
                          <a:pt x="49" y="154"/>
                          <a:pt x="49" y="154"/>
                          <a:pt x="49" y="154"/>
                        </a:cubicBezTo>
                        <a:cubicBezTo>
                          <a:pt x="49" y="159"/>
                          <a:pt x="52" y="162"/>
                          <a:pt x="56" y="162"/>
                        </a:cubicBezTo>
                        <a:cubicBezTo>
                          <a:pt x="60" y="162"/>
                          <a:pt x="64" y="159"/>
                          <a:pt x="64" y="154"/>
                        </a:cubicBezTo>
                        <a:cubicBezTo>
                          <a:pt x="64" y="96"/>
                          <a:pt x="64" y="96"/>
                          <a:pt x="64" y="96"/>
                        </a:cubicBezTo>
                        <a:cubicBezTo>
                          <a:pt x="83" y="96"/>
                          <a:pt x="83" y="96"/>
                          <a:pt x="83" y="9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5" y="23"/>
                          <a:pt x="65" y="23"/>
                          <a:pt x="65" y="23"/>
                        </a:cubicBezTo>
                        <a:cubicBezTo>
                          <a:pt x="79" y="64"/>
                          <a:pt x="79" y="64"/>
                          <a:pt x="79" y="64"/>
                        </a:cubicBezTo>
                        <a:cubicBezTo>
                          <a:pt x="80" y="67"/>
                          <a:pt x="84" y="69"/>
                          <a:pt x="87" y="68"/>
                        </a:cubicBezTo>
                        <a:cubicBezTo>
                          <a:pt x="91" y="67"/>
                          <a:pt x="92" y="63"/>
                          <a:pt x="91" y="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61" name="ïśḻïḓè"/>
              <p:cNvGrpSpPr/>
              <p:nvPr/>
            </p:nvGrpSpPr>
            <p:grpSpPr>
              <a:xfrm>
                <a:off x="7647515" y="4679327"/>
                <a:ext cx="3741073" cy="471229"/>
                <a:chOff x="9784346" y="2299562"/>
                <a:chExt cx="3741073" cy="471229"/>
              </a:xfrm>
            </p:grpSpPr>
            <p:sp>
              <p:nvSpPr>
                <p:cNvPr id="62" name="işļïḓè"/>
                <p:cNvSpPr txBox="1"/>
                <p:nvPr/>
              </p:nvSpPr>
              <p:spPr>
                <a:xfrm>
                  <a:off x="9784346" y="2299562"/>
                  <a:ext cx="2987745" cy="214249"/>
                </a:xfrm>
                <a:prstGeom prst="rect">
                  <a:avLst/>
                </a:prstGeom>
                <a:noFill/>
              </p:spPr>
              <p:txBody>
                <a:bodyPr wrap="none" lIns="144000" tIns="0" rIns="216000" bIns="0" anchor="b" anchorCtr="0">
                  <a:normAutofit/>
                </a:bodyPr>
                <a:lstStyle/>
                <a:p>
                  <a:r>
                    <a:rPr lang="zh-CN" altLang="en-US" sz="1400" b="1">
                      <a:solidFill>
                        <a:schemeClr val="accent5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5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63" name="îṩ1íḑê"/>
                <p:cNvSpPr txBox="1"/>
                <p:nvPr/>
              </p:nvSpPr>
              <p:spPr>
                <a:xfrm>
                  <a:off x="9784347" y="2513813"/>
                  <a:ext cx="3741072" cy="256978"/>
                </a:xfrm>
                <a:prstGeom prst="rect">
                  <a:avLst/>
                </a:prstGeom>
              </p:spPr>
              <p:txBody>
                <a:bodyPr vert="horz" wrap="square" lIns="144000" tIns="0" rIns="216000" bIns="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4" name="ïṣ1ïdè"/>
            <p:cNvGrpSpPr/>
            <p:nvPr/>
          </p:nvGrpSpPr>
          <p:grpSpPr>
            <a:xfrm>
              <a:off x="7098875" y="3813841"/>
              <a:ext cx="4289713" cy="548640"/>
              <a:chOff x="7098875" y="3813841"/>
              <a:chExt cx="4289713" cy="548640"/>
            </a:xfrm>
          </p:grpSpPr>
          <p:grpSp>
            <p:nvGrpSpPr>
              <p:cNvPr id="52" name="iśḷïďê"/>
              <p:cNvGrpSpPr/>
              <p:nvPr/>
            </p:nvGrpSpPr>
            <p:grpSpPr>
              <a:xfrm>
                <a:off x="7098875" y="3813841"/>
                <a:ext cx="548640" cy="548640"/>
                <a:chOff x="7544577" y="3813841"/>
                <a:chExt cx="548640" cy="548640"/>
              </a:xfrm>
            </p:grpSpPr>
            <p:sp>
              <p:nvSpPr>
                <p:cNvPr id="56" name="ïṩḷîḍe"/>
                <p:cNvSpPr>
                  <a:spLocks noChangeAspect="1"/>
                </p:cNvSpPr>
                <p:nvPr/>
              </p:nvSpPr>
              <p:spPr>
                <a:xfrm>
                  <a:off x="7544577" y="3813841"/>
                  <a:ext cx="548640" cy="54864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57" name="îS1iḓè"/>
                <p:cNvGrpSpPr/>
                <p:nvPr/>
              </p:nvGrpSpPr>
              <p:grpSpPr>
                <a:xfrm>
                  <a:off x="7721185" y="3879575"/>
                  <a:ext cx="188023" cy="405506"/>
                  <a:chOff x="539597" y="5778500"/>
                  <a:chExt cx="229659" cy="495301"/>
                </a:xfrm>
                <a:solidFill>
                  <a:schemeClr val="bg1"/>
                </a:solidFill>
              </p:grpSpPr>
              <p:sp>
                <p:nvSpPr>
                  <p:cNvPr id="58" name="isľïḍê"/>
                  <p:cNvSpPr/>
                  <p:nvPr/>
                </p:nvSpPr>
                <p:spPr bwMode="auto">
                  <a:xfrm>
                    <a:off x="616856" y="5778500"/>
                    <a:ext cx="73025" cy="7514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9" name="ïṩḻiďè"/>
                  <p:cNvSpPr/>
                  <p:nvPr/>
                </p:nvSpPr>
                <p:spPr bwMode="auto">
                  <a:xfrm>
                    <a:off x="539597" y="5868459"/>
                    <a:ext cx="229659" cy="405342"/>
                  </a:xfrm>
                  <a:custGeom>
                    <a:avLst/>
                    <a:gdLst>
                      <a:gd name="T0" fmla="*/ 91 w 92"/>
                      <a:gd name="T1" fmla="*/ 60 h 162"/>
                      <a:gd name="T2" fmla="*/ 75 w 92"/>
                      <a:gd name="T3" fmla="*/ 10 h 162"/>
                      <a:gd name="T4" fmla="*/ 64 w 92"/>
                      <a:gd name="T5" fmla="*/ 0 h 162"/>
                      <a:gd name="T6" fmla="*/ 28 w 92"/>
                      <a:gd name="T7" fmla="*/ 0 h 162"/>
                      <a:gd name="T8" fmla="*/ 19 w 92"/>
                      <a:gd name="T9" fmla="*/ 5 h 162"/>
                      <a:gd name="T10" fmla="*/ 18 w 92"/>
                      <a:gd name="T11" fmla="*/ 7 h 162"/>
                      <a:gd name="T12" fmla="*/ 18 w 92"/>
                      <a:gd name="T13" fmla="*/ 7 h 162"/>
                      <a:gd name="T14" fmla="*/ 17 w 92"/>
                      <a:gd name="T15" fmla="*/ 8 h 162"/>
                      <a:gd name="T16" fmla="*/ 1 w 92"/>
                      <a:gd name="T17" fmla="*/ 60 h 162"/>
                      <a:gd name="T18" fmla="*/ 5 w 92"/>
                      <a:gd name="T19" fmla="*/ 68 h 162"/>
                      <a:gd name="T20" fmla="*/ 14 w 92"/>
                      <a:gd name="T21" fmla="*/ 64 h 162"/>
                      <a:gd name="T22" fmla="*/ 26 w 92"/>
                      <a:gd name="T23" fmla="*/ 23 h 162"/>
                      <a:gd name="T24" fmla="*/ 28 w 92"/>
                      <a:gd name="T25" fmla="*/ 23 h 162"/>
                      <a:gd name="T26" fmla="*/ 29 w 92"/>
                      <a:gd name="T27" fmla="*/ 23 h 162"/>
                      <a:gd name="T28" fmla="*/ 9 w 92"/>
                      <a:gd name="T29" fmla="*/ 96 h 162"/>
                      <a:gd name="T30" fmla="*/ 29 w 92"/>
                      <a:gd name="T31" fmla="*/ 96 h 162"/>
                      <a:gd name="T32" fmla="*/ 29 w 92"/>
                      <a:gd name="T33" fmla="*/ 154 h 162"/>
                      <a:gd name="T34" fmla="*/ 37 w 92"/>
                      <a:gd name="T35" fmla="*/ 162 h 162"/>
                      <a:gd name="T36" fmla="*/ 44 w 92"/>
                      <a:gd name="T37" fmla="*/ 154 h 162"/>
                      <a:gd name="T38" fmla="*/ 44 w 92"/>
                      <a:gd name="T39" fmla="*/ 96 h 162"/>
                      <a:gd name="T40" fmla="*/ 49 w 92"/>
                      <a:gd name="T41" fmla="*/ 96 h 162"/>
                      <a:gd name="T42" fmla="*/ 49 w 92"/>
                      <a:gd name="T43" fmla="*/ 154 h 162"/>
                      <a:gd name="T44" fmla="*/ 56 w 92"/>
                      <a:gd name="T45" fmla="*/ 162 h 162"/>
                      <a:gd name="T46" fmla="*/ 64 w 92"/>
                      <a:gd name="T47" fmla="*/ 154 h 162"/>
                      <a:gd name="T48" fmla="*/ 64 w 92"/>
                      <a:gd name="T49" fmla="*/ 96 h 162"/>
                      <a:gd name="T50" fmla="*/ 83 w 92"/>
                      <a:gd name="T51" fmla="*/ 96 h 162"/>
                      <a:gd name="T52" fmla="*/ 63 w 92"/>
                      <a:gd name="T53" fmla="*/ 23 h 162"/>
                      <a:gd name="T54" fmla="*/ 64 w 92"/>
                      <a:gd name="T55" fmla="*/ 23 h 162"/>
                      <a:gd name="T56" fmla="*/ 65 w 92"/>
                      <a:gd name="T57" fmla="*/ 23 h 162"/>
                      <a:gd name="T58" fmla="*/ 79 w 92"/>
                      <a:gd name="T59" fmla="*/ 64 h 162"/>
                      <a:gd name="T60" fmla="*/ 87 w 92"/>
                      <a:gd name="T61" fmla="*/ 68 h 162"/>
                      <a:gd name="T62" fmla="*/ 91 w 92"/>
                      <a:gd name="T63" fmla="*/ 6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92" h="162">
                        <a:moveTo>
                          <a:pt x="91" y="60"/>
                        </a:moveTo>
                        <a:cubicBezTo>
                          <a:pt x="75" y="10"/>
                          <a:pt x="75" y="10"/>
                          <a:pt x="75" y="10"/>
                        </a:cubicBezTo>
                        <a:cubicBezTo>
                          <a:pt x="74" y="4"/>
                          <a:pt x="70" y="0"/>
                          <a:pt x="64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4" y="0"/>
                          <a:pt x="21" y="2"/>
                          <a:pt x="19" y="5"/>
                        </a:cubicBezTo>
                        <a:cubicBezTo>
                          <a:pt x="18" y="5"/>
                          <a:pt x="18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7"/>
                          <a:pt x="17" y="8"/>
                          <a:pt x="17" y="8"/>
                        </a:cubicBezTo>
                        <a:cubicBezTo>
                          <a:pt x="1" y="60"/>
                          <a:pt x="1" y="60"/>
                          <a:pt x="1" y="60"/>
                        </a:cubicBezTo>
                        <a:cubicBezTo>
                          <a:pt x="0" y="63"/>
                          <a:pt x="2" y="67"/>
                          <a:pt x="5" y="68"/>
                        </a:cubicBezTo>
                        <a:cubicBezTo>
                          <a:pt x="9" y="69"/>
                          <a:pt x="13" y="67"/>
                          <a:pt x="14" y="64"/>
                        </a:cubicBezTo>
                        <a:cubicBezTo>
                          <a:pt x="26" y="23"/>
                          <a:pt x="26" y="23"/>
                          <a:pt x="26" y="23"/>
                        </a:cubicBezTo>
                        <a:cubicBezTo>
                          <a:pt x="27" y="23"/>
                          <a:pt x="27" y="23"/>
                          <a:pt x="28" y="23"/>
                        </a:cubicBezTo>
                        <a:cubicBezTo>
                          <a:pt x="29" y="23"/>
                          <a:pt x="29" y="23"/>
                          <a:pt x="29" y="23"/>
                        </a:cubicBezTo>
                        <a:cubicBezTo>
                          <a:pt x="9" y="96"/>
                          <a:pt x="9" y="96"/>
                          <a:pt x="9" y="96"/>
                        </a:cubicBezTo>
                        <a:cubicBezTo>
                          <a:pt x="29" y="96"/>
                          <a:pt x="29" y="96"/>
                          <a:pt x="29" y="96"/>
                        </a:cubicBezTo>
                        <a:cubicBezTo>
                          <a:pt x="29" y="154"/>
                          <a:pt x="29" y="154"/>
                          <a:pt x="29" y="154"/>
                        </a:cubicBezTo>
                        <a:cubicBezTo>
                          <a:pt x="29" y="159"/>
                          <a:pt x="33" y="162"/>
                          <a:pt x="37" y="162"/>
                        </a:cubicBezTo>
                        <a:cubicBezTo>
                          <a:pt x="41" y="162"/>
                          <a:pt x="44" y="159"/>
                          <a:pt x="44" y="154"/>
                        </a:cubicBezTo>
                        <a:cubicBezTo>
                          <a:pt x="44" y="96"/>
                          <a:pt x="44" y="96"/>
                          <a:pt x="44" y="96"/>
                        </a:cubicBezTo>
                        <a:cubicBezTo>
                          <a:pt x="49" y="96"/>
                          <a:pt x="49" y="96"/>
                          <a:pt x="49" y="96"/>
                        </a:cubicBezTo>
                        <a:cubicBezTo>
                          <a:pt x="49" y="154"/>
                          <a:pt x="49" y="154"/>
                          <a:pt x="49" y="154"/>
                        </a:cubicBezTo>
                        <a:cubicBezTo>
                          <a:pt x="49" y="159"/>
                          <a:pt x="52" y="162"/>
                          <a:pt x="56" y="162"/>
                        </a:cubicBezTo>
                        <a:cubicBezTo>
                          <a:pt x="60" y="162"/>
                          <a:pt x="64" y="159"/>
                          <a:pt x="64" y="154"/>
                        </a:cubicBezTo>
                        <a:cubicBezTo>
                          <a:pt x="64" y="96"/>
                          <a:pt x="64" y="96"/>
                          <a:pt x="64" y="96"/>
                        </a:cubicBezTo>
                        <a:cubicBezTo>
                          <a:pt x="83" y="96"/>
                          <a:pt x="83" y="96"/>
                          <a:pt x="83" y="9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5" y="23"/>
                          <a:pt x="65" y="23"/>
                          <a:pt x="65" y="23"/>
                        </a:cubicBezTo>
                        <a:cubicBezTo>
                          <a:pt x="79" y="64"/>
                          <a:pt x="79" y="64"/>
                          <a:pt x="79" y="64"/>
                        </a:cubicBezTo>
                        <a:cubicBezTo>
                          <a:pt x="80" y="67"/>
                          <a:pt x="84" y="69"/>
                          <a:pt x="87" y="68"/>
                        </a:cubicBezTo>
                        <a:cubicBezTo>
                          <a:pt x="91" y="67"/>
                          <a:pt x="92" y="63"/>
                          <a:pt x="91" y="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53" name="iṣḷîḑê"/>
              <p:cNvGrpSpPr/>
              <p:nvPr/>
            </p:nvGrpSpPr>
            <p:grpSpPr>
              <a:xfrm>
                <a:off x="7647515" y="3852547"/>
                <a:ext cx="3741073" cy="471229"/>
                <a:chOff x="9784346" y="2299562"/>
                <a:chExt cx="3741073" cy="471229"/>
              </a:xfrm>
            </p:grpSpPr>
            <p:sp>
              <p:nvSpPr>
                <p:cNvPr id="54" name="iṧḻïdè"/>
                <p:cNvSpPr txBox="1"/>
                <p:nvPr/>
              </p:nvSpPr>
              <p:spPr>
                <a:xfrm>
                  <a:off x="9784346" y="2299562"/>
                  <a:ext cx="2987745" cy="214249"/>
                </a:xfrm>
                <a:prstGeom prst="rect">
                  <a:avLst/>
                </a:prstGeom>
                <a:noFill/>
              </p:spPr>
              <p:txBody>
                <a:bodyPr wrap="none" lIns="144000" tIns="0" rIns="216000" bIns="0" anchor="b" anchorCtr="0">
                  <a:normAutofit/>
                </a:bodyPr>
                <a:lstStyle/>
                <a:p>
                  <a:r>
                    <a:rPr lang="zh-CN" altLang="en-US" sz="1400" b="1">
                      <a:solidFill>
                        <a:schemeClr val="accent4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4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55" name="îşľîďe"/>
                <p:cNvSpPr txBox="1"/>
                <p:nvPr/>
              </p:nvSpPr>
              <p:spPr>
                <a:xfrm>
                  <a:off x="9784347" y="2513813"/>
                  <a:ext cx="3741072" cy="256978"/>
                </a:xfrm>
                <a:prstGeom prst="rect">
                  <a:avLst/>
                </a:prstGeom>
              </p:spPr>
              <p:txBody>
                <a:bodyPr vert="horz" wrap="square" lIns="144000" tIns="0" rIns="216000" bIns="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5" name="ïšḻïḍè"/>
            <p:cNvGrpSpPr/>
            <p:nvPr/>
          </p:nvGrpSpPr>
          <p:grpSpPr>
            <a:xfrm>
              <a:off x="7098875" y="2987061"/>
              <a:ext cx="4289713" cy="548640"/>
              <a:chOff x="7098875" y="2987061"/>
              <a:chExt cx="4289713" cy="548640"/>
            </a:xfrm>
          </p:grpSpPr>
          <p:grpSp>
            <p:nvGrpSpPr>
              <p:cNvPr id="44" name="ïSḻîḑê"/>
              <p:cNvGrpSpPr/>
              <p:nvPr/>
            </p:nvGrpSpPr>
            <p:grpSpPr>
              <a:xfrm>
                <a:off x="7098875" y="2987061"/>
                <a:ext cx="548640" cy="548640"/>
                <a:chOff x="7544577" y="2987061"/>
                <a:chExt cx="548640" cy="548640"/>
              </a:xfrm>
            </p:grpSpPr>
            <p:sp>
              <p:nvSpPr>
                <p:cNvPr id="48" name="ïs1iďê"/>
                <p:cNvSpPr>
                  <a:spLocks noChangeAspect="1"/>
                </p:cNvSpPr>
                <p:nvPr/>
              </p:nvSpPr>
              <p:spPr>
                <a:xfrm>
                  <a:off x="7544577" y="2987061"/>
                  <a:ext cx="548640" cy="54864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49" name="ïṩḻidè"/>
                <p:cNvGrpSpPr/>
                <p:nvPr/>
              </p:nvGrpSpPr>
              <p:grpSpPr>
                <a:xfrm>
                  <a:off x="7721185" y="3052795"/>
                  <a:ext cx="188023" cy="405506"/>
                  <a:chOff x="539597" y="5778500"/>
                  <a:chExt cx="229659" cy="495301"/>
                </a:xfrm>
                <a:solidFill>
                  <a:schemeClr val="bg1"/>
                </a:solidFill>
              </p:grpSpPr>
              <p:sp>
                <p:nvSpPr>
                  <p:cNvPr id="50" name="ïṣlîḓè"/>
                  <p:cNvSpPr/>
                  <p:nvPr/>
                </p:nvSpPr>
                <p:spPr bwMode="auto">
                  <a:xfrm>
                    <a:off x="616856" y="5778500"/>
                    <a:ext cx="73025" cy="7514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1" name="i$ļîďe"/>
                  <p:cNvSpPr/>
                  <p:nvPr/>
                </p:nvSpPr>
                <p:spPr bwMode="auto">
                  <a:xfrm>
                    <a:off x="539597" y="5868459"/>
                    <a:ext cx="229659" cy="405342"/>
                  </a:xfrm>
                  <a:custGeom>
                    <a:avLst/>
                    <a:gdLst>
                      <a:gd name="T0" fmla="*/ 91 w 92"/>
                      <a:gd name="T1" fmla="*/ 60 h 162"/>
                      <a:gd name="T2" fmla="*/ 75 w 92"/>
                      <a:gd name="T3" fmla="*/ 10 h 162"/>
                      <a:gd name="T4" fmla="*/ 64 w 92"/>
                      <a:gd name="T5" fmla="*/ 0 h 162"/>
                      <a:gd name="T6" fmla="*/ 28 w 92"/>
                      <a:gd name="T7" fmla="*/ 0 h 162"/>
                      <a:gd name="T8" fmla="*/ 19 w 92"/>
                      <a:gd name="T9" fmla="*/ 5 h 162"/>
                      <a:gd name="T10" fmla="*/ 18 w 92"/>
                      <a:gd name="T11" fmla="*/ 7 h 162"/>
                      <a:gd name="T12" fmla="*/ 18 w 92"/>
                      <a:gd name="T13" fmla="*/ 7 h 162"/>
                      <a:gd name="T14" fmla="*/ 17 w 92"/>
                      <a:gd name="T15" fmla="*/ 8 h 162"/>
                      <a:gd name="T16" fmla="*/ 1 w 92"/>
                      <a:gd name="T17" fmla="*/ 60 h 162"/>
                      <a:gd name="T18" fmla="*/ 5 w 92"/>
                      <a:gd name="T19" fmla="*/ 68 h 162"/>
                      <a:gd name="T20" fmla="*/ 14 w 92"/>
                      <a:gd name="T21" fmla="*/ 64 h 162"/>
                      <a:gd name="T22" fmla="*/ 26 w 92"/>
                      <a:gd name="T23" fmla="*/ 23 h 162"/>
                      <a:gd name="T24" fmla="*/ 28 w 92"/>
                      <a:gd name="T25" fmla="*/ 23 h 162"/>
                      <a:gd name="T26" fmla="*/ 29 w 92"/>
                      <a:gd name="T27" fmla="*/ 23 h 162"/>
                      <a:gd name="T28" fmla="*/ 9 w 92"/>
                      <a:gd name="T29" fmla="*/ 96 h 162"/>
                      <a:gd name="T30" fmla="*/ 29 w 92"/>
                      <a:gd name="T31" fmla="*/ 96 h 162"/>
                      <a:gd name="T32" fmla="*/ 29 w 92"/>
                      <a:gd name="T33" fmla="*/ 154 h 162"/>
                      <a:gd name="T34" fmla="*/ 37 w 92"/>
                      <a:gd name="T35" fmla="*/ 162 h 162"/>
                      <a:gd name="T36" fmla="*/ 44 w 92"/>
                      <a:gd name="T37" fmla="*/ 154 h 162"/>
                      <a:gd name="T38" fmla="*/ 44 w 92"/>
                      <a:gd name="T39" fmla="*/ 96 h 162"/>
                      <a:gd name="T40" fmla="*/ 49 w 92"/>
                      <a:gd name="T41" fmla="*/ 96 h 162"/>
                      <a:gd name="T42" fmla="*/ 49 w 92"/>
                      <a:gd name="T43" fmla="*/ 154 h 162"/>
                      <a:gd name="T44" fmla="*/ 56 w 92"/>
                      <a:gd name="T45" fmla="*/ 162 h 162"/>
                      <a:gd name="T46" fmla="*/ 64 w 92"/>
                      <a:gd name="T47" fmla="*/ 154 h 162"/>
                      <a:gd name="T48" fmla="*/ 64 w 92"/>
                      <a:gd name="T49" fmla="*/ 96 h 162"/>
                      <a:gd name="T50" fmla="*/ 83 w 92"/>
                      <a:gd name="T51" fmla="*/ 96 h 162"/>
                      <a:gd name="T52" fmla="*/ 63 w 92"/>
                      <a:gd name="T53" fmla="*/ 23 h 162"/>
                      <a:gd name="T54" fmla="*/ 64 w 92"/>
                      <a:gd name="T55" fmla="*/ 23 h 162"/>
                      <a:gd name="T56" fmla="*/ 65 w 92"/>
                      <a:gd name="T57" fmla="*/ 23 h 162"/>
                      <a:gd name="T58" fmla="*/ 79 w 92"/>
                      <a:gd name="T59" fmla="*/ 64 h 162"/>
                      <a:gd name="T60" fmla="*/ 87 w 92"/>
                      <a:gd name="T61" fmla="*/ 68 h 162"/>
                      <a:gd name="T62" fmla="*/ 91 w 92"/>
                      <a:gd name="T63" fmla="*/ 6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92" h="162">
                        <a:moveTo>
                          <a:pt x="91" y="60"/>
                        </a:moveTo>
                        <a:cubicBezTo>
                          <a:pt x="75" y="10"/>
                          <a:pt x="75" y="10"/>
                          <a:pt x="75" y="10"/>
                        </a:cubicBezTo>
                        <a:cubicBezTo>
                          <a:pt x="74" y="4"/>
                          <a:pt x="70" y="0"/>
                          <a:pt x="64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4" y="0"/>
                          <a:pt x="21" y="2"/>
                          <a:pt x="19" y="5"/>
                        </a:cubicBezTo>
                        <a:cubicBezTo>
                          <a:pt x="18" y="5"/>
                          <a:pt x="18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7"/>
                          <a:pt x="17" y="8"/>
                          <a:pt x="17" y="8"/>
                        </a:cubicBezTo>
                        <a:cubicBezTo>
                          <a:pt x="1" y="60"/>
                          <a:pt x="1" y="60"/>
                          <a:pt x="1" y="60"/>
                        </a:cubicBezTo>
                        <a:cubicBezTo>
                          <a:pt x="0" y="63"/>
                          <a:pt x="2" y="67"/>
                          <a:pt x="5" y="68"/>
                        </a:cubicBezTo>
                        <a:cubicBezTo>
                          <a:pt x="9" y="69"/>
                          <a:pt x="13" y="67"/>
                          <a:pt x="14" y="64"/>
                        </a:cubicBezTo>
                        <a:cubicBezTo>
                          <a:pt x="26" y="23"/>
                          <a:pt x="26" y="23"/>
                          <a:pt x="26" y="23"/>
                        </a:cubicBezTo>
                        <a:cubicBezTo>
                          <a:pt x="27" y="23"/>
                          <a:pt x="27" y="23"/>
                          <a:pt x="28" y="23"/>
                        </a:cubicBezTo>
                        <a:cubicBezTo>
                          <a:pt x="29" y="23"/>
                          <a:pt x="29" y="23"/>
                          <a:pt x="29" y="23"/>
                        </a:cubicBezTo>
                        <a:cubicBezTo>
                          <a:pt x="9" y="96"/>
                          <a:pt x="9" y="96"/>
                          <a:pt x="9" y="96"/>
                        </a:cubicBezTo>
                        <a:cubicBezTo>
                          <a:pt x="29" y="96"/>
                          <a:pt x="29" y="96"/>
                          <a:pt x="29" y="96"/>
                        </a:cubicBezTo>
                        <a:cubicBezTo>
                          <a:pt x="29" y="154"/>
                          <a:pt x="29" y="154"/>
                          <a:pt x="29" y="154"/>
                        </a:cubicBezTo>
                        <a:cubicBezTo>
                          <a:pt x="29" y="159"/>
                          <a:pt x="33" y="162"/>
                          <a:pt x="37" y="162"/>
                        </a:cubicBezTo>
                        <a:cubicBezTo>
                          <a:pt x="41" y="162"/>
                          <a:pt x="44" y="159"/>
                          <a:pt x="44" y="154"/>
                        </a:cubicBezTo>
                        <a:cubicBezTo>
                          <a:pt x="44" y="96"/>
                          <a:pt x="44" y="96"/>
                          <a:pt x="44" y="96"/>
                        </a:cubicBezTo>
                        <a:cubicBezTo>
                          <a:pt x="49" y="96"/>
                          <a:pt x="49" y="96"/>
                          <a:pt x="49" y="96"/>
                        </a:cubicBezTo>
                        <a:cubicBezTo>
                          <a:pt x="49" y="154"/>
                          <a:pt x="49" y="154"/>
                          <a:pt x="49" y="154"/>
                        </a:cubicBezTo>
                        <a:cubicBezTo>
                          <a:pt x="49" y="159"/>
                          <a:pt x="52" y="162"/>
                          <a:pt x="56" y="162"/>
                        </a:cubicBezTo>
                        <a:cubicBezTo>
                          <a:pt x="60" y="162"/>
                          <a:pt x="64" y="159"/>
                          <a:pt x="64" y="154"/>
                        </a:cubicBezTo>
                        <a:cubicBezTo>
                          <a:pt x="64" y="96"/>
                          <a:pt x="64" y="96"/>
                          <a:pt x="64" y="96"/>
                        </a:cubicBezTo>
                        <a:cubicBezTo>
                          <a:pt x="83" y="96"/>
                          <a:pt x="83" y="96"/>
                          <a:pt x="83" y="9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5" y="23"/>
                          <a:pt x="65" y="23"/>
                          <a:pt x="65" y="23"/>
                        </a:cubicBezTo>
                        <a:cubicBezTo>
                          <a:pt x="79" y="64"/>
                          <a:pt x="79" y="64"/>
                          <a:pt x="79" y="64"/>
                        </a:cubicBezTo>
                        <a:cubicBezTo>
                          <a:pt x="80" y="67"/>
                          <a:pt x="84" y="69"/>
                          <a:pt x="87" y="68"/>
                        </a:cubicBezTo>
                        <a:cubicBezTo>
                          <a:pt x="91" y="67"/>
                          <a:pt x="92" y="63"/>
                          <a:pt x="91" y="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45" name="íṥḷidê"/>
              <p:cNvGrpSpPr/>
              <p:nvPr/>
            </p:nvGrpSpPr>
            <p:grpSpPr>
              <a:xfrm>
                <a:off x="7647515" y="3025767"/>
                <a:ext cx="3741073" cy="471229"/>
                <a:chOff x="9784346" y="2299562"/>
                <a:chExt cx="3741073" cy="471229"/>
              </a:xfrm>
            </p:grpSpPr>
            <p:sp>
              <p:nvSpPr>
                <p:cNvPr id="46" name="îśļîḋé"/>
                <p:cNvSpPr txBox="1"/>
                <p:nvPr/>
              </p:nvSpPr>
              <p:spPr>
                <a:xfrm>
                  <a:off x="9784346" y="2299562"/>
                  <a:ext cx="2987745" cy="214249"/>
                </a:xfrm>
                <a:prstGeom prst="rect">
                  <a:avLst/>
                </a:prstGeom>
                <a:noFill/>
              </p:spPr>
              <p:txBody>
                <a:bodyPr wrap="none" lIns="144000" tIns="0" rIns="216000" bIns="0" anchor="b" anchorCtr="0">
                  <a:normAutofit/>
                </a:bodyPr>
                <a:lstStyle/>
                <a:p>
                  <a:r>
                    <a:rPr lang="zh-CN" altLang="en-US" sz="1400" b="1">
                      <a:solidFill>
                        <a:schemeClr val="accent3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3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47" name="ïşľídè"/>
                <p:cNvSpPr txBox="1"/>
                <p:nvPr/>
              </p:nvSpPr>
              <p:spPr>
                <a:xfrm>
                  <a:off x="9784347" y="2513813"/>
                  <a:ext cx="3741072" cy="256978"/>
                </a:xfrm>
                <a:prstGeom prst="rect">
                  <a:avLst/>
                </a:prstGeom>
              </p:spPr>
              <p:txBody>
                <a:bodyPr vert="horz" wrap="square" lIns="144000" tIns="0" rIns="216000" bIns="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6" name="ïṧļíḓe"/>
            <p:cNvGrpSpPr/>
            <p:nvPr/>
          </p:nvGrpSpPr>
          <p:grpSpPr>
            <a:xfrm>
              <a:off x="7098875" y="2160281"/>
              <a:ext cx="4289713" cy="548640"/>
              <a:chOff x="7098875" y="2160281"/>
              <a:chExt cx="4289713" cy="548640"/>
            </a:xfrm>
          </p:grpSpPr>
          <p:grpSp>
            <p:nvGrpSpPr>
              <p:cNvPr id="36" name="îṡ1ide"/>
              <p:cNvGrpSpPr/>
              <p:nvPr/>
            </p:nvGrpSpPr>
            <p:grpSpPr>
              <a:xfrm>
                <a:off x="7098875" y="2160281"/>
                <a:ext cx="548640" cy="548640"/>
                <a:chOff x="7544577" y="2160281"/>
                <a:chExt cx="548640" cy="548640"/>
              </a:xfrm>
            </p:grpSpPr>
            <p:sp>
              <p:nvSpPr>
                <p:cNvPr id="40" name="îṩ1íďè"/>
                <p:cNvSpPr>
                  <a:spLocks noChangeAspect="1"/>
                </p:cNvSpPr>
                <p:nvPr/>
              </p:nvSpPr>
              <p:spPr>
                <a:xfrm>
                  <a:off x="7544577" y="2160281"/>
                  <a:ext cx="548640" cy="54864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41" name="íśḻîdê"/>
                <p:cNvGrpSpPr/>
                <p:nvPr/>
              </p:nvGrpSpPr>
              <p:grpSpPr>
                <a:xfrm>
                  <a:off x="7721185" y="2226015"/>
                  <a:ext cx="188023" cy="405506"/>
                  <a:chOff x="539597" y="5778500"/>
                  <a:chExt cx="229659" cy="495301"/>
                </a:xfrm>
                <a:solidFill>
                  <a:schemeClr val="bg1"/>
                </a:solidFill>
              </p:grpSpPr>
              <p:sp>
                <p:nvSpPr>
                  <p:cNvPr id="42" name="ïšļïḋè"/>
                  <p:cNvSpPr/>
                  <p:nvPr/>
                </p:nvSpPr>
                <p:spPr bwMode="auto">
                  <a:xfrm>
                    <a:off x="616856" y="5778500"/>
                    <a:ext cx="73025" cy="7514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3" name="iṩ1îḑê"/>
                  <p:cNvSpPr/>
                  <p:nvPr/>
                </p:nvSpPr>
                <p:spPr bwMode="auto">
                  <a:xfrm>
                    <a:off x="539597" y="5868459"/>
                    <a:ext cx="229659" cy="405342"/>
                  </a:xfrm>
                  <a:custGeom>
                    <a:avLst/>
                    <a:gdLst>
                      <a:gd name="T0" fmla="*/ 91 w 92"/>
                      <a:gd name="T1" fmla="*/ 60 h 162"/>
                      <a:gd name="T2" fmla="*/ 75 w 92"/>
                      <a:gd name="T3" fmla="*/ 10 h 162"/>
                      <a:gd name="T4" fmla="*/ 64 w 92"/>
                      <a:gd name="T5" fmla="*/ 0 h 162"/>
                      <a:gd name="T6" fmla="*/ 28 w 92"/>
                      <a:gd name="T7" fmla="*/ 0 h 162"/>
                      <a:gd name="T8" fmla="*/ 19 w 92"/>
                      <a:gd name="T9" fmla="*/ 5 h 162"/>
                      <a:gd name="T10" fmla="*/ 18 w 92"/>
                      <a:gd name="T11" fmla="*/ 7 h 162"/>
                      <a:gd name="T12" fmla="*/ 18 w 92"/>
                      <a:gd name="T13" fmla="*/ 7 h 162"/>
                      <a:gd name="T14" fmla="*/ 17 w 92"/>
                      <a:gd name="T15" fmla="*/ 8 h 162"/>
                      <a:gd name="T16" fmla="*/ 1 w 92"/>
                      <a:gd name="T17" fmla="*/ 60 h 162"/>
                      <a:gd name="T18" fmla="*/ 5 w 92"/>
                      <a:gd name="T19" fmla="*/ 68 h 162"/>
                      <a:gd name="T20" fmla="*/ 14 w 92"/>
                      <a:gd name="T21" fmla="*/ 64 h 162"/>
                      <a:gd name="T22" fmla="*/ 26 w 92"/>
                      <a:gd name="T23" fmla="*/ 23 h 162"/>
                      <a:gd name="T24" fmla="*/ 28 w 92"/>
                      <a:gd name="T25" fmla="*/ 23 h 162"/>
                      <a:gd name="T26" fmla="*/ 29 w 92"/>
                      <a:gd name="T27" fmla="*/ 23 h 162"/>
                      <a:gd name="T28" fmla="*/ 9 w 92"/>
                      <a:gd name="T29" fmla="*/ 96 h 162"/>
                      <a:gd name="T30" fmla="*/ 29 w 92"/>
                      <a:gd name="T31" fmla="*/ 96 h 162"/>
                      <a:gd name="T32" fmla="*/ 29 w 92"/>
                      <a:gd name="T33" fmla="*/ 154 h 162"/>
                      <a:gd name="T34" fmla="*/ 37 w 92"/>
                      <a:gd name="T35" fmla="*/ 162 h 162"/>
                      <a:gd name="T36" fmla="*/ 44 w 92"/>
                      <a:gd name="T37" fmla="*/ 154 h 162"/>
                      <a:gd name="T38" fmla="*/ 44 w 92"/>
                      <a:gd name="T39" fmla="*/ 96 h 162"/>
                      <a:gd name="T40" fmla="*/ 49 w 92"/>
                      <a:gd name="T41" fmla="*/ 96 h 162"/>
                      <a:gd name="T42" fmla="*/ 49 w 92"/>
                      <a:gd name="T43" fmla="*/ 154 h 162"/>
                      <a:gd name="T44" fmla="*/ 56 w 92"/>
                      <a:gd name="T45" fmla="*/ 162 h 162"/>
                      <a:gd name="T46" fmla="*/ 64 w 92"/>
                      <a:gd name="T47" fmla="*/ 154 h 162"/>
                      <a:gd name="T48" fmla="*/ 64 w 92"/>
                      <a:gd name="T49" fmla="*/ 96 h 162"/>
                      <a:gd name="T50" fmla="*/ 83 w 92"/>
                      <a:gd name="T51" fmla="*/ 96 h 162"/>
                      <a:gd name="T52" fmla="*/ 63 w 92"/>
                      <a:gd name="T53" fmla="*/ 23 h 162"/>
                      <a:gd name="T54" fmla="*/ 64 w 92"/>
                      <a:gd name="T55" fmla="*/ 23 h 162"/>
                      <a:gd name="T56" fmla="*/ 65 w 92"/>
                      <a:gd name="T57" fmla="*/ 23 h 162"/>
                      <a:gd name="T58" fmla="*/ 79 w 92"/>
                      <a:gd name="T59" fmla="*/ 64 h 162"/>
                      <a:gd name="T60" fmla="*/ 87 w 92"/>
                      <a:gd name="T61" fmla="*/ 68 h 162"/>
                      <a:gd name="T62" fmla="*/ 91 w 92"/>
                      <a:gd name="T63" fmla="*/ 6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92" h="162">
                        <a:moveTo>
                          <a:pt x="91" y="60"/>
                        </a:moveTo>
                        <a:cubicBezTo>
                          <a:pt x="75" y="10"/>
                          <a:pt x="75" y="10"/>
                          <a:pt x="75" y="10"/>
                        </a:cubicBezTo>
                        <a:cubicBezTo>
                          <a:pt x="74" y="4"/>
                          <a:pt x="70" y="0"/>
                          <a:pt x="64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4" y="0"/>
                          <a:pt x="21" y="2"/>
                          <a:pt x="19" y="5"/>
                        </a:cubicBezTo>
                        <a:cubicBezTo>
                          <a:pt x="18" y="5"/>
                          <a:pt x="18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7"/>
                          <a:pt x="17" y="8"/>
                          <a:pt x="17" y="8"/>
                        </a:cubicBezTo>
                        <a:cubicBezTo>
                          <a:pt x="1" y="60"/>
                          <a:pt x="1" y="60"/>
                          <a:pt x="1" y="60"/>
                        </a:cubicBezTo>
                        <a:cubicBezTo>
                          <a:pt x="0" y="63"/>
                          <a:pt x="2" y="67"/>
                          <a:pt x="5" y="68"/>
                        </a:cubicBezTo>
                        <a:cubicBezTo>
                          <a:pt x="9" y="69"/>
                          <a:pt x="13" y="67"/>
                          <a:pt x="14" y="64"/>
                        </a:cubicBezTo>
                        <a:cubicBezTo>
                          <a:pt x="26" y="23"/>
                          <a:pt x="26" y="23"/>
                          <a:pt x="26" y="23"/>
                        </a:cubicBezTo>
                        <a:cubicBezTo>
                          <a:pt x="27" y="23"/>
                          <a:pt x="27" y="23"/>
                          <a:pt x="28" y="23"/>
                        </a:cubicBezTo>
                        <a:cubicBezTo>
                          <a:pt x="29" y="23"/>
                          <a:pt x="29" y="23"/>
                          <a:pt x="29" y="23"/>
                        </a:cubicBezTo>
                        <a:cubicBezTo>
                          <a:pt x="9" y="96"/>
                          <a:pt x="9" y="96"/>
                          <a:pt x="9" y="96"/>
                        </a:cubicBezTo>
                        <a:cubicBezTo>
                          <a:pt x="29" y="96"/>
                          <a:pt x="29" y="96"/>
                          <a:pt x="29" y="96"/>
                        </a:cubicBezTo>
                        <a:cubicBezTo>
                          <a:pt x="29" y="154"/>
                          <a:pt x="29" y="154"/>
                          <a:pt x="29" y="154"/>
                        </a:cubicBezTo>
                        <a:cubicBezTo>
                          <a:pt x="29" y="159"/>
                          <a:pt x="33" y="162"/>
                          <a:pt x="37" y="162"/>
                        </a:cubicBezTo>
                        <a:cubicBezTo>
                          <a:pt x="41" y="162"/>
                          <a:pt x="44" y="159"/>
                          <a:pt x="44" y="154"/>
                        </a:cubicBezTo>
                        <a:cubicBezTo>
                          <a:pt x="44" y="96"/>
                          <a:pt x="44" y="96"/>
                          <a:pt x="44" y="96"/>
                        </a:cubicBezTo>
                        <a:cubicBezTo>
                          <a:pt x="49" y="96"/>
                          <a:pt x="49" y="96"/>
                          <a:pt x="49" y="96"/>
                        </a:cubicBezTo>
                        <a:cubicBezTo>
                          <a:pt x="49" y="154"/>
                          <a:pt x="49" y="154"/>
                          <a:pt x="49" y="154"/>
                        </a:cubicBezTo>
                        <a:cubicBezTo>
                          <a:pt x="49" y="159"/>
                          <a:pt x="52" y="162"/>
                          <a:pt x="56" y="162"/>
                        </a:cubicBezTo>
                        <a:cubicBezTo>
                          <a:pt x="60" y="162"/>
                          <a:pt x="64" y="159"/>
                          <a:pt x="64" y="154"/>
                        </a:cubicBezTo>
                        <a:cubicBezTo>
                          <a:pt x="64" y="96"/>
                          <a:pt x="64" y="96"/>
                          <a:pt x="64" y="96"/>
                        </a:cubicBezTo>
                        <a:cubicBezTo>
                          <a:pt x="83" y="96"/>
                          <a:pt x="83" y="96"/>
                          <a:pt x="83" y="9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5" y="23"/>
                          <a:pt x="65" y="23"/>
                          <a:pt x="65" y="23"/>
                        </a:cubicBezTo>
                        <a:cubicBezTo>
                          <a:pt x="79" y="64"/>
                          <a:pt x="79" y="64"/>
                          <a:pt x="79" y="64"/>
                        </a:cubicBezTo>
                        <a:cubicBezTo>
                          <a:pt x="80" y="67"/>
                          <a:pt x="84" y="69"/>
                          <a:pt x="87" y="68"/>
                        </a:cubicBezTo>
                        <a:cubicBezTo>
                          <a:pt x="91" y="67"/>
                          <a:pt x="92" y="63"/>
                          <a:pt x="91" y="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37" name="ïšļíḋe"/>
              <p:cNvGrpSpPr/>
              <p:nvPr/>
            </p:nvGrpSpPr>
            <p:grpSpPr>
              <a:xfrm>
                <a:off x="7647515" y="2198987"/>
                <a:ext cx="3741073" cy="471229"/>
                <a:chOff x="9784346" y="2299562"/>
                <a:chExt cx="3741073" cy="471229"/>
              </a:xfrm>
            </p:grpSpPr>
            <p:sp>
              <p:nvSpPr>
                <p:cNvPr id="38" name="ïš1idé"/>
                <p:cNvSpPr txBox="1"/>
                <p:nvPr/>
              </p:nvSpPr>
              <p:spPr>
                <a:xfrm>
                  <a:off x="9784346" y="2299562"/>
                  <a:ext cx="2987745" cy="214249"/>
                </a:xfrm>
                <a:prstGeom prst="rect">
                  <a:avLst/>
                </a:prstGeom>
                <a:noFill/>
              </p:spPr>
              <p:txBody>
                <a:bodyPr wrap="none" lIns="144000" tIns="0" rIns="216000" bIns="0" anchor="b" anchorCtr="0">
                  <a:normAutofit/>
                </a:bodyPr>
                <a:lstStyle/>
                <a:p>
                  <a:r>
                    <a:rPr lang="zh-CN" altLang="en-US" sz="1400" b="1">
                      <a:solidFill>
                        <a:schemeClr val="accent2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2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39" name="î$ḷídê"/>
                <p:cNvSpPr txBox="1"/>
                <p:nvPr/>
              </p:nvSpPr>
              <p:spPr>
                <a:xfrm>
                  <a:off x="9784347" y="2513813"/>
                  <a:ext cx="3741072" cy="256978"/>
                </a:xfrm>
                <a:prstGeom prst="rect">
                  <a:avLst/>
                </a:prstGeom>
              </p:spPr>
              <p:txBody>
                <a:bodyPr vert="horz" wrap="square" lIns="144000" tIns="0" rIns="216000" bIns="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7" name="íSļîḍê"/>
            <p:cNvGrpSpPr/>
            <p:nvPr/>
          </p:nvGrpSpPr>
          <p:grpSpPr>
            <a:xfrm>
              <a:off x="7098875" y="1362524"/>
              <a:ext cx="4289713" cy="548640"/>
              <a:chOff x="7098875" y="1333501"/>
              <a:chExt cx="4289713" cy="548640"/>
            </a:xfrm>
          </p:grpSpPr>
          <p:grpSp>
            <p:nvGrpSpPr>
              <p:cNvPr id="28" name="iṣḷïďé"/>
              <p:cNvGrpSpPr/>
              <p:nvPr/>
            </p:nvGrpSpPr>
            <p:grpSpPr>
              <a:xfrm>
                <a:off x="7098875" y="1333501"/>
                <a:ext cx="548640" cy="548640"/>
                <a:chOff x="7544577" y="1333501"/>
                <a:chExt cx="548640" cy="548640"/>
              </a:xfrm>
            </p:grpSpPr>
            <p:sp>
              <p:nvSpPr>
                <p:cNvPr id="32" name="îṩļïďe"/>
                <p:cNvSpPr>
                  <a:spLocks noChangeAspect="1"/>
                </p:cNvSpPr>
                <p:nvPr/>
              </p:nvSpPr>
              <p:spPr>
                <a:xfrm>
                  <a:off x="7544577" y="1333501"/>
                  <a:ext cx="548640" cy="548640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33" name="îṡlïde"/>
                <p:cNvGrpSpPr/>
                <p:nvPr/>
              </p:nvGrpSpPr>
              <p:grpSpPr>
                <a:xfrm>
                  <a:off x="7721185" y="1399235"/>
                  <a:ext cx="188023" cy="405506"/>
                  <a:chOff x="539597" y="5778500"/>
                  <a:chExt cx="229659" cy="495301"/>
                </a:xfrm>
                <a:solidFill>
                  <a:schemeClr val="bg1"/>
                </a:solidFill>
              </p:grpSpPr>
              <p:sp>
                <p:nvSpPr>
                  <p:cNvPr id="34" name="išliḓe"/>
                  <p:cNvSpPr/>
                  <p:nvPr/>
                </p:nvSpPr>
                <p:spPr bwMode="auto">
                  <a:xfrm>
                    <a:off x="616856" y="5778500"/>
                    <a:ext cx="73025" cy="7514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5" name="îŝḻiḍê"/>
                  <p:cNvSpPr/>
                  <p:nvPr/>
                </p:nvSpPr>
                <p:spPr bwMode="auto">
                  <a:xfrm>
                    <a:off x="539597" y="5868459"/>
                    <a:ext cx="229659" cy="405342"/>
                  </a:xfrm>
                  <a:custGeom>
                    <a:avLst/>
                    <a:gdLst>
                      <a:gd name="T0" fmla="*/ 91 w 92"/>
                      <a:gd name="T1" fmla="*/ 60 h 162"/>
                      <a:gd name="T2" fmla="*/ 75 w 92"/>
                      <a:gd name="T3" fmla="*/ 10 h 162"/>
                      <a:gd name="T4" fmla="*/ 64 w 92"/>
                      <a:gd name="T5" fmla="*/ 0 h 162"/>
                      <a:gd name="T6" fmla="*/ 28 w 92"/>
                      <a:gd name="T7" fmla="*/ 0 h 162"/>
                      <a:gd name="T8" fmla="*/ 19 w 92"/>
                      <a:gd name="T9" fmla="*/ 5 h 162"/>
                      <a:gd name="T10" fmla="*/ 18 w 92"/>
                      <a:gd name="T11" fmla="*/ 7 h 162"/>
                      <a:gd name="T12" fmla="*/ 18 w 92"/>
                      <a:gd name="T13" fmla="*/ 7 h 162"/>
                      <a:gd name="T14" fmla="*/ 17 w 92"/>
                      <a:gd name="T15" fmla="*/ 8 h 162"/>
                      <a:gd name="T16" fmla="*/ 1 w 92"/>
                      <a:gd name="T17" fmla="*/ 60 h 162"/>
                      <a:gd name="T18" fmla="*/ 5 w 92"/>
                      <a:gd name="T19" fmla="*/ 68 h 162"/>
                      <a:gd name="T20" fmla="*/ 14 w 92"/>
                      <a:gd name="T21" fmla="*/ 64 h 162"/>
                      <a:gd name="T22" fmla="*/ 26 w 92"/>
                      <a:gd name="T23" fmla="*/ 23 h 162"/>
                      <a:gd name="T24" fmla="*/ 28 w 92"/>
                      <a:gd name="T25" fmla="*/ 23 h 162"/>
                      <a:gd name="T26" fmla="*/ 29 w 92"/>
                      <a:gd name="T27" fmla="*/ 23 h 162"/>
                      <a:gd name="T28" fmla="*/ 9 w 92"/>
                      <a:gd name="T29" fmla="*/ 96 h 162"/>
                      <a:gd name="T30" fmla="*/ 29 w 92"/>
                      <a:gd name="T31" fmla="*/ 96 h 162"/>
                      <a:gd name="T32" fmla="*/ 29 w 92"/>
                      <a:gd name="T33" fmla="*/ 154 h 162"/>
                      <a:gd name="T34" fmla="*/ 37 w 92"/>
                      <a:gd name="T35" fmla="*/ 162 h 162"/>
                      <a:gd name="T36" fmla="*/ 44 w 92"/>
                      <a:gd name="T37" fmla="*/ 154 h 162"/>
                      <a:gd name="T38" fmla="*/ 44 w 92"/>
                      <a:gd name="T39" fmla="*/ 96 h 162"/>
                      <a:gd name="T40" fmla="*/ 49 w 92"/>
                      <a:gd name="T41" fmla="*/ 96 h 162"/>
                      <a:gd name="T42" fmla="*/ 49 w 92"/>
                      <a:gd name="T43" fmla="*/ 154 h 162"/>
                      <a:gd name="T44" fmla="*/ 56 w 92"/>
                      <a:gd name="T45" fmla="*/ 162 h 162"/>
                      <a:gd name="T46" fmla="*/ 64 w 92"/>
                      <a:gd name="T47" fmla="*/ 154 h 162"/>
                      <a:gd name="T48" fmla="*/ 64 w 92"/>
                      <a:gd name="T49" fmla="*/ 96 h 162"/>
                      <a:gd name="T50" fmla="*/ 83 w 92"/>
                      <a:gd name="T51" fmla="*/ 96 h 162"/>
                      <a:gd name="T52" fmla="*/ 63 w 92"/>
                      <a:gd name="T53" fmla="*/ 23 h 162"/>
                      <a:gd name="T54" fmla="*/ 64 w 92"/>
                      <a:gd name="T55" fmla="*/ 23 h 162"/>
                      <a:gd name="T56" fmla="*/ 65 w 92"/>
                      <a:gd name="T57" fmla="*/ 23 h 162"/>
                      <a:gd name="T58" fmla="*/ 79 w 92"/>
                      <a:gd name="T59" fmla="*/ 64 h 162"/>
                      <a:gd name="T60" fmla="*/ 87 w 92"/>
                      <a:gd name="T61" fmla="*/ 68 h 162"/>
                      <a:gd name="T62" fmla="*/ 91 w 92"/>
                      <a:gd name="T63" fmla="*/ 6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92" h="162">
                        <a:moveTo>
                          <a:pt x="91" y="60"/>
                        </a:moveTo>
                        <a:cubicBezTo>
                          <a:pt x="75" y="10"/>
                          <a:pt x="75" y="10"/>
                          <a:pt x="75" y="10"/>
                        </a:cubicBezTo>
                        <a:cubicBezTo>
                          <a:pt x="74" y="4"/>
                          <a:pt x="70" y="0"/>
                          <a:pt x="64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4" y="0"/>
                          <a:pt x="21" y="2"/>
                          <a:pt x="19" y="5"/>
                        </a:cubicBezTo>
                        <a:cubicBezTo>
                          <a:pt x="18" y="5"/>
                          <a:pt x="18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7"/>
                          <a:pt x="17" y="8"/>
                          <a:pt x="17" y="8"/>
                        </a:cubicBezTo>
                        <a:cubicBezTo>
                          <a:pt x="1" y="60"/>
                          <a:pt x="1" y="60"/>
                          <a:pt x="1" y="60"/>
                        </a:cubicBezTo>
                        <a:cubicBezTo>
                          <a:pt x="0" y="63"/>
                          <a:pt x="2" y="67"/>
                          <a:pt x="5" y="68"/>
                        </a:cubicBezTo>
                        <a:cubicBezTo>
                          <a:pt x="9" y="69"/>
                          <a:pt x="13" y="67"/>
                          <a:pt x="14" y="64"/>
                        </a:cubicBezTo>
                        <a:cubicBezTo>
                          <a:pt x="26" y="23"/>
                          <a:pt x="26" y="23"/>
                          <a:pt x="26" y="23"/>
                        </a:cubicBezTo>
                        <a:cubicBezTo>
                          <a:pt x="27" y="23"/>
                          <a:pt x="27" y="23"/>
                          <a:pt x="28" y="23"/>
                        </a:cubicBezTo>
                        <a:cubicBezTo>
                          <a:pt x="29" y="23"/>
                          <a:pt x="29" y="23"/>
                          <a:pt x="29" y="23"/>
                        </a:cubicBezTo>
                        <a:cubicBezTo>
                          <a:pt x="9" y="96"/>
                          <a:pt x="9" y="96"/>
                          <a:pt x="9" y="96"/>
                        </a:cubicBezTo>
                        <a:cubicBezTo>
                          <a:pt x="29" y="96"/>
                          <a:pt x="29" y="96"/>
                          <a:pt x="29" y="96"/>
                        </a:cubicBezTo>
                        <a:cubicBezTo>
                          <a:pt x="29" y="154"/>
                          <a:pt x="29" y="154"/>
                          <a:pt x="29" y="154"/>
                        </a:cubicBezTo>
                        <a:cubicBezTo>
                          <a:pt x="29" y="159"/>
                          <a:pt x="33" y="162"/>
                          <a:pt x="37" y="162"/>
                        </a:cubicBezTo>
                        <a:cubicBezTo>
                          <a:pt x="41" y="162"/>
                          <a:pt x="44" y="159"/>
                          <a:pt x="44" y="154"/>
                        </a:cubicBezTo>
                        <a:cubicBezTo>
                          <a:pt x="44" y="96"/>
                          <a:pt x="44" y="96"/>
                          <a:pt x="44" y="96"/>
                        </a:cubicBezTo>
                        <a:cubicBezTo>
                          <a:pt x="49" y="96"/>
                          <a:pt x="49" y="96"/>
                          <a:pt x="49" y="96"/>
                        </a:cubicBezTo>
                        <a:cubicBezTo>
                          <a:pt x="49" y="154"/>
                          <a:pt x="49" y="154"/>
                          <a:pt x="49" y="154"/>
                        </a:cubicBezTo>
                        <a:cubicBezTo>
                          <a:pt x="49" y="159"/>
                          <a:pt x="52" y="162"/>
                          <a:pt x="56" y="162"/>
                        </a:cubicBezTo>
                        <a:cubicBezTo>
                          <a:pt x="60" y="162"/>
                          <a:pt x="64" y="159"/>
                          <a:pt x="64" y="154"/>
                        </a:cubicBezTo>
                        <a:cubicBezTo>
                          <a:pt x="64" y="96"/>
                          <a:pt x="64" y="96"/>
                          <a:pt x="64" y="96"/>
                        </a:cubicBezTo>
                        <a:cubicBezTo>
                          <a:pt x="83" y="96"/>
                          <a:pt x="83" y="96"/>
                          <a:pt x="83" y="9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5" y="23"/>
                          <a:pt x="65" y="23"/>
                          <a:pt x="65" y="23"/>
                        </a:cubicBezTo>
                        <a:cubicBezTo>
                          <a:pt x="79" y="64"/>
                          <a:pt x="79" y="64"/>
                          <a:pt x="79" y="64"/>
                        </a:cubicBezTo>
                        <a:cubicBezTo>
                          <a:pt x="80" y="67"/>
                          <a:pt x="84" y="69"/>
                          <a:pt x="87" y="68"/>
                        </a:cubicBezTo>
                        <a:cubicBezTo>
                          <a:pt x="91" y="67"/>
                          <a:pt x="92" y="63"/>
                          <a:pt x="91" y="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29" name="îṧlïḑê"/>
              <p:cNvGrpSpPr/>
              <p:nvPr/>
            </p:nvGrpSpPr>
            <p:grpSpPr>
              <a:xfrm>
                <a:off x="7647515" y="1372207"/>
                <a:ext cx="3741073" cy="471229"/>
                <a:chOff x="9784346" y="2299562"/>
                <a:chExt cx="3741073" cy="471229"/>
              </a:xfrm>
            </p:grpSpPr>
            <p:sp>
              <p:nvSpPr>
                <p:cNvPr id="30" name="îṡľîḓe"/>
                <p:cNvSpPr txBox="1"/>
                <p:nvPr/>
              </p:nvSpPr>
              <p:spPr>
                <a:xfrm>
                  <a:off x="9784346" y="2299562"/>
                  <a:ext cx="2987745" cy="214249"/>
                </a:xfrm>
                <a:prstGeom prst="rect">
                  <a:avLst/>
                </a:prstGeom>
                <a:noFill/>
              </p:spPr>
              <p:txBody>
                <a:bodyPr wrap="none" lIns="144000" tIns="0" rIns="216000" bIns="0" anchor="b" anchorCtr="0">
                  <a:normAutofit/>
                </a:bodyPr>
                <a:lstStyle/>
                <a:p>
                  <a:r>
                    <a:rPr lang="zh-CN" altLang="en-US" sz="1400" b="1">
                      <a:solidFill>
                        <a:schemeClr val="accent1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1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31" name="íṡlíḓé"/>
                <p:cNvSpPr txBox="1"/>
                <p:nvPr/>
              </p:nvSpPr>
              <p:spPr>
                <a:xfrm>
                  <a:off x="9784347" y="2513813"/>
                  <a:ext cx="3741072" cy="256978"/>
                </a:xfrm>
                <a:prstGeom prst="rect">
                  <a:avLst/>
                </a:prstGeom>
              </p:spPr>
              <p:txBody>
                <a:bodyPr vert="horz" wrap="square" lIns="144000" tIns="0" rIns="216000" bIns="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9e8f9a8-94bf-4de6-9b8e-2b0fcf51ab5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3039" y="1846616"/>
            <a:ext cx="10848096" cy="4430407"/>
            <a:chOff x="618384" y="1412507"/>
            <a:chExt cx="10848096" cy="4430407"/>
          </a:xfrm>
        </p:grpSpPr>
        <p:sp>
          <p:nvSpPr>
            <p:cNvPr id="4" name="íŝļïḍe"/>
            <p:cNvSpPr/>
            <p:nvPr/>
          </p:nvSpPr>
          <p:spPr>
            <a:xfrm>
              <a:off x="5204548" y="1782296"/>
              <a:ext cx="1071592" cy="956365"/>
            </a:xfrm>
            <a:custGeom>
              <a:avLst/>
              <a:gdLst>
                <a:gd name="connsiteX0" fmla="*/ 535796 w 1071592"/>
                <a:gd name="connsiteY0" fmla="*/ 0 h 956365"/>
                <a:gd name="connsiteX1" fmla="*/ 643060 w 1071592"/>
                <a:gd name="connsiteY1" fmla="*/ 89762 h 956365"/>
                <a:gd name="connsiteX2" fmla="*/ 1071592 w 1071592"/>
                <a:gd name="connsiteY2" fmla="*/ 956365 h 956365"/>
                <a:gd name="connsiteX3" fmla="*/ 0 w 1071592"/>
                <a:gd name="connsiteY3" fmla="*/ 956365 h 956365"/>
                <a:gd name="connsiteX4" fmla="*/ 428531 w 1071592"/>
                <a:gd name="connsiteY4" fmla="*/ 89762 h 956365"/>
                <a:gd name="connsiteX5" fmla="*/ 535796 w 1071592"/>
                <a:gd name="connsiteY5" fmla="*/ 0 h 95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592" h="956365">
                  <a:moveTo>
                    <a:pt x="535796" y="0"/>
                  </a:moveTo>
                  <a:cubicBezTo>
                    <a:pt x="579570" y="0"/>
                    <a:pt x="615330" y="29926"/>
                    <a:pt x="643060" y="89762"/>
                  </a:cubicBezTo>
                  <a:lnTo>
                    <a:pt x="1071592" y="956365"/>
                  </a:lnTo>
                  <a:lnTo>
                    <a:pt x="0" y="956365"/>
                  </a:lnTo>
                  <a:lnTo>
                    <a:pt x="428531" y="89762"/>
                  </a:lnTo>
                  <a:cubicBezTo>
                    <a:pt x="456261" y="29926"/>
                    <a:pt x="492022" y="0"/>
                    <a:pt x="535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íṥļíďê"/>
            <p:cNvSpPr/>
            <p:nvPr/>
          </p:nvSpPr>
          <p:spPr>
            <a:xfrm>
              <a:off x="6476743" y="2887915"/>
              <a:ext cx="1084844" cy="1006745"/>
            </a:xfrm>
            <a:custGeom>
              <a:avLst/>
              <a:gdLst>
                <a:gd name="connsiteX0" fmla="*/ 0 w 1084844"/>
                <a:gd name="connsiteY0" fmla="*/ 0 h 1006745"/>
                <a:gd name="connsiteX1" fmla="*/ 962256 w 1084844"/>
                <a:gd name="connsiteY1" fmla="*/ 139923 h 1006745"/>
                <a:gd name="connsiteX2" fmla="*/ 1084844 w 1084844"/>
                <a:gd name="connsiteY2" fmla="*/ 240615 h 1006745"/>
                <a:gd name="connsiteX3" fmla="*/ 1027926 w 1084844"/>
                <a:gd name="connsiteY3" fmla="*/ 345682 h 1006745"/>
                <a:gd name="connsiteX4" fmla="*/ 350058 w 1084844"/>
                <a:gd name="connsiteY4" fmla="*/ 1006745 h 1006745"/>
                <a:gd name="connsiteX5" fmla="*/ 426715 w 1084844"/>
                <a:gd name="connsiteY5" fmla="*/ 853431 h 1006745"/>
                <a:gd name="connsiteX6" fmla="*/ 0 w 1084844"/>
                <a:gd name="connsiteY6" fmla="*/ 0 h 100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4844" h="1006745">
                  <a:moveTo>
                    <a:pt x="0" y="0"/>
                  </a:moveTo>
                  <a:lnTo>
                    <a:pt x="962256" y="139923"/>
                  </a:lnTo>
                  <a:cubicBezTo>
                    <a:pt x="1043970" y="153050"/>
                    <a:pt x="1084844" y="186614"/>
                    <a:pt x="1084844" y="240615"/>
                  </a:cubicBezTo>
                  <a:cubicBezTo>
                    <a:pt x="1084844" y="272720"/>
                    <a:pt x="1065866" y="307743"/>
                    <a:pt x="1027926" y="345682"/>
                  </a:cubicBezTo>
                  <a:lnTo>
                    <a:pt x="350058" y="1006745"/>
                  </a:lnTo>
                  <a:lnTo>
                    <a:pt x="426715" y="853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îsḻidè"/>
            <p:cNvSpPr/>
            <p:nvPr/>
          </p:nvSpPr>
          <p:spPr>
            <a:xfrm>
              <a:off x="3919100" y="2887915"/>
              <a:ext cx="1084845" cy="1007354"/>
            </a:xfrm>
            <a:custGeom>
              <a:avLst/>
              <a:gdLst>
                <a:gd name="connsiteX0" fmla="*/ 1084845 w 1084845"/>
                <a:gd name="connsiteY0" fmla="*/ 0 h 1007354"/>
                <a:gd name="connsiteX1" fmla="*/ 658129 w 1084845"/>
                <a:gd name="connsiteY1" fmla="*/ 853431 h 1007354"/>
                <a:gd name="connsiteX2" fmla="*/ 735091 w 1084845"/>
                <a:gd name="connsiteY2" fmla="*/ 1007354 h 1007354"/>
                <a:gd name="connsiteX3" fmla="*/ 54722 w 1084845"/>
                <a:gd name="connsiteY3" fmla="*/ 345682 h 1007354"/>
                <a:gd name="connsiteX4" fmla="*/ 0 w 1084845"/>
                <a:gd name="connsiteY4" fmla="*/ 240615 h 1007354"/>
                <a:gd name="connsiteX5" fmla="*/ 122588 w 1084845"/>
                <a:gd name="connsiteY5" fmla="*/ 139923 h 1007354"/>
                <a:gd name="connsiteX6" fmla="*/ 1084845 w 1084845"/>
                <a:gd name="connsiteY6" fmla="*/ 0 h 100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4845" h="1007354">
                  <a:moveTo>
                    <a:pt x="1084845" y="0"/>
                  </a:moveTo>
                  <a:lnTo>
                    <a:pt x="658129" y="853431"/>
                  </a:lnTo>
                  <a:lnTo>
                    <a:pt x="735091" y="1007354"/>
                  </a:lnTo>
                  <a:lnTo>
                    <a:pt x="54722" y="345682"/>
                  </a:lnTo>
                  <a:cubicBezTo>
                    <a:pt x="18241" y="306284"/>
                    <a:pt x="0" y="271262"/>
                    <a:pt x="0" y="240615"/>
                  </a:cubicBezTo>
                  <a:cubicBezTo>
                    <a:pt x="0" y="186614"/>
                    <a:pt x="40857" y="153050"/>
                    <a:pt x="122588" y="139923"/>
                  </a:cubicBezTo>
                  <a:lnTo>
                    <a:pt x="10848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íṥľiďé"/>
            <p:cNvSpPr/>
            <p:nvPr/>
          </p:nvSpPr>
          <p:spPr>
            <a:xfrm>
              <a:off x="5798685" y="4097516"/>
              <a:ext cx="1101814" cy="1158709"/>
            </a:xfrm>
            <a:custGeom>
              <a:avLst/>
              <a:gdLst>
                <a:gd name="connsiteX0" fmla="*/ 926688 w 1101814"/>
                <a:gd name="connsiteY0" fmla="*/ 0 h 1158709"/>
                <a:gd name="connsiteX1" fmla="*/ 1099635 w 1101814"/>
                <a:gd name="connsiteY1" fmla="*/ 1005492 h 1158709"/>
                <a:gd name="connsiteX2" fmla="*/ 1101814 w 1101814"/>
                <a:gd name="connsiteY2" fmla="*/ 1049266 h 1158709"/>
                <a:gd name="connsiteX3" fmla="*/ 1078838 w 1101814"/>
                <a:gd name="connsiteY3" fmla="*/ 1126964 h 1158709"/>
                <a:gd name="connsiteX4" fmla="*/ 1012070 w 1101814"/>
                <a:gd name="connsiteY4" fmla="*/ 1158709 h 1158709"/>
                <a:gd name="connsiteX5" fmla="*/ 924505 w 1101814"/>
                <a:gd name="connsiteY5" fmla="*/ 1132438 h 1158709"/>
                <a:gd name="connsiteX6" fmla="*/ 0 w 1101814"/>
                <a:gd name="connsiteY6" fmla="*/ 646514 h 1158709"/>
                <a:gd name="connsiteX7" fmla="*/ 603431 w 1101814"/>
                <a:gd name="connsiteY7" fmla="*/ 646514 h 1158709"/>
                <a:gd name="connsiteX8" fmla="*/ 926688 w 1101814"/>
                <a:gd name="connsiteY8" fmla="*/ 0 h 11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814" h="1158709">
                  <a:moveTo>
                    <a:pt x="926688" y="0"/>
                  </a:moveTo>
                  <a:lnTo>
                    <a:pt x="1099635" y="1005492"/>
                  </a:lnTo>
                  <a:cubicBezTo>
                    <a:pt x="1101094" y="1015702"/>
                    <a:pt x="1101814" y="1030287"/>
                    <a:pt x="1101814" y="1049266"/>
                  </a:cubicBezTo>
                  <a:cubicBezTo>
                    <a:pt x="1101814" y="1079913"/>
                    <a:pt x="1094161" y="1105806"/>
                    <a:pt x="1078838" y="1126964"/>
                  </a:cubicBezTo>
                  <a:cubicBezTo>
                    <a:pt x="1063514" y="1148139"/>
                    <a:pt x="1041258" y="1158709"/>
                    <a:pt x="1012070" y="1158709"/>
                  </a:cubicBezTo>
                  <a:cubicBezTo>
                    <a:pt x="984340" y="1158709"/>
                    <a:pt x="955152" y="1149958"/>
                    <a:pt x="924505" y="1132438"/>
                  </a:cubicBezTo>
                  <a:lnTo>
                    <a:pt x="0" y="646514"/>
                  </a:lnTo>
                  <a:lnTo>
                    <a:pt x="603431" y="646514"/>
                  </a:lnTo>
                  <a:lnTo>
                    <a:pt x="9266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îşḻíḑè"/>
            <p:cNvSpPr/>
            <p:nvPr/>
          </p:nvSpPr>
          <p:spPr>
            <a:xfrm>
              <a:off x="4577992" y="4097517"/>
              <a:ext cx="1104011" cy="1158708"/>
            </a:xfrm>
            <a:custGeom>
              <a:avLst/>
              <a:gdLst>
                <a:gd name="connsiteX0" fmla="*/ 177323 w 1104011"/>
                <a:gd name="connsiteY0" fmla="*/ 0 h 1158708"/>
                <a:gd name="connsiteX1" fmla="*/ 500579 w 1104011"/>
                <a:gd name="connsiteY1" fmla="*/ 646513 h 1158708"/>
                <a:gd name="connsiteX2" fmla="*/ 1104011 w 1104011"/>
                <a:gd name="connsiteY2" fmla="*/ 646513 h 1158708"/>
                <a:gd name="connsiteX3" fmla="*/ 179488 w 1104011"/>
                <a:gd name="connsiteY3" fmla="*/ 1132437 h 1158708"/>
                <a:gd name="connsiteX4" fmla="*/ 91940 w 1104011"/>
                <a:gd name="connsiteY4" fmla="*/ 1158708 h 1158708"/>
                <a:gd name="connsiteX5" fmla="*/ 22976 w 1104011"/>
                <a:gd name="connsiteY5" fmla="*/ 1126963 h 1158708"/>
                <a:gd name="connsiteX6" fmla="*/ 0 w 1104011"/>
                <a:gd name="connsiteY6" fmla="*/ 1049265 h 1158708"/>
                <a:gd name="connsiteX7" fmla="*/ 4375 w 1104011"/>
                <a:gd name="connsiteY7" fmla="*/ 1005491 h 1158708"/>
                <a:gd name="connsiteX8" fmla="*/ 177323 w 1104011"/>
                <a:gd name="connsiteY8" fmla="*/ 0 h 115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4011" h="1158708">
                  <a:moveTo>
                    <a:pt x="177323" y="0"/>
                  </a:moveTo>
                  <a:lnTo>
                    <a:pt x="500579" y="646513"/>
                  </a:lnTo>
                  <a:lnTo>
                    <a:pt x="1104011" y="646513"/>
                  </a:lnTo>
                  <a:lnTo>
                    <a:pt x="179488" y="1132437"/>
                  </a:lnTo>
                  <a:cubicBezTo>
                    <a:pt x="147383" y="1149957"/>
                    <a:pt x="118195" y="1158708"/>
                    <a:pt x="91940" y="1158708"/>
                  </a:cubicBezTo>
                  <a:cubicBezTo>
                    <a:pt x="61294" y="1158708"/>
                    <a:pt x="38300" y="1148138"/>
                    <a:pt x="22976" y="1126963"/>
                  </a:cubicBezTo>
                  <a:cubicBezTo>
                    <a:pt x="7653" y="1105805"/>
                    <a:pt x="0" y="1079912"/>
                    <a:pt x="0" y="1049265"/>
                  </a:cubicBezTo>
                  <a:cubicBezTo>
                    <a:pt x="0" y="1040513"/>
                    <a:pt x="1458" y="1025911"/>
                    <a:pt x="4375" y="1005491"/>
                  </a:cubicBezTo>
                  <a:lnTo>
                    <a:pt x="177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ŝľîdé"/>
            <p:cNvSpPr txBox="1"/>
            <p:nvPr/>
          </p:nvSpPr>
          <p:spPr>
            <a:xfrm>
              <a:off x="4777740" y="3256598"/>
              <a:ext cx="1925208" cy="923330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标题文本预设</a:t>
              </a:r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íslîḍè"/>
            <p:cNvSpPr/>
            <p:nvPr/>
          </p:nvSpPr>
          <p:spPr>
            <a:xfrm>
              <a:off x="6273743" y="1677316"/>
              <a:ext cx="180898" cy="180898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iṡľíḋê"/>
            <p:cNvSpPr/>
            <p:nvPr/>
          </p:nvSpPr>
          <p:spPr>
            <a:xfrm>
              <a:off x="6820783" y="1565767"/>
              <a:ext cx="522154" cy="5221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iṥḷïḋê"/>
            <p:cNvSpPr/>
            <p:nvPr/>
          </p:nvSpPr>
          <p:spPr>
            <a:xfrm>
              <a:off x="6635990" y="1412507"/>
              <a:ext cx="180898" cy="18089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íśḻïḋè"/>
            <p:cNvSpPr/>
            <p:nvPr/>
          </p:nvSpPr>
          <p:spPr>
            <a:xfrm>
              <a:off x="7342937" y="1506400"/>
              <a:ext cx="275895" cy="275895"/>
            </a:xfrm>
            <a:prstGeom prst="ellipse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ísḻiḍe"/>
            <p:cNvSpPr/>
            <p:nvPr/>
          </p:nvSpPr>
          <p:spPr>
            <a:xfrm>
              <a:off x="7359574" y="2388659"/>
              <a:ext cx="553988" cy="553988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5" name="íš1íḓê"/>
            <p:cNvSpPr/>
            <p:nvPr/>
          </p:nvSpPr>
          <p:spPr>
            <a:xfrm>
              <a:off x="8028855" y="2852197"/>
              <a:ext cx="180898" cy="180898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6" name="iš1idé"/>
            <p:cNvSpPr/>
            <p:nvPr/>
          </p:nvSpPr>
          <p:spPr>
            <a:xfrm>
              <a:off x="8119304" y="2362605"/>
              <a:ext cx="376056" cy="376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7" name="i$ḷïde"/>
            <p:cNvSpPr/>
            <p:nvPr/>
          </p:nvSpPr>
          <p:spPr>
            <a:xfrm>
              <a:off x="7868336" y="3095451"/>
              <a:ext cx="90449" cy="904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8" name="îSľîḋê"/>
            <p:cNvSpPr/>
            <p:nvPr/>
          </p:nvSpPr>
          <p:spPr>
            <a:xfrm>
              <a:off x="7621468" y="4880169"/>
              <a:ext cx="309001" cy="309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9" name="ïṣḻïḋè"/>
            <p:cNvSpPr/>
            <p:nvPr/>
          </p:nvSpPr>
          <p:spPr>
            <a:xfrm>
              <a:off x="7561587" y="5160978"/>
              <a:ext cx="154501" cy="154501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0" name="íşḻídè"/>
            <p:cNvSpPr/>
            <p:nvPr/>
          </p:nvSpPr>
          <p:spPr>
            <a:xfrm>
              <a:off x="7153793" y="5315479"/>
              <a:ext cx="278507" cy="278507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1" name="ïšḻïḓè"/>
            <p:cNvSpPr/>
            <p:nvPr/>
          </p:nvSpPr>
          <p:spPr>
            <a:xfrm>
              <a:off x="7635053" y="5476567"/>
              <a:ext cx="121795" cy="121795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2" name="ïślíḑe"/>
            <p:cNvSpPr/>
            <p:nvPr/>
          </p:nvSpPr>
          <p:spPr>
            <a:xfrm>
              <a:off x="3888166" y="4784922"/>
              <a:ext cx="259186" cy="2591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3" name="ïṡ1ïḍè"/>
            <p:cNvSpPr/>
            <p:nvPr/>
          </p:nvSpPr>
          <p:spPr>
            <a:xfrm>
              <a:off x="4245646" y="5189170"/>
              <a:ext cx="129593" cy="129593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4" name="îṧļíḑe"/>
            <p:cNvSpPr/>
            <p:nvPr/>
          </p:nvSpPr>
          <p:spPr>
            <a:xfrm>
              <a:off x="4087335" y="4375036"/>
              <a:ext cx="484406" cy="4844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5" name="iśļîďe"/>
            <p:cNvSpPr/>
            <p:nvPr/>
          </p:nvSpPr>
          <p:spPr>
            <a:xfrm>
              <a:off x="3804732" y="5356317"/>
              <a:ext cx="228736" cy="228736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6" name="îş1íḋe"/>
            <p:cNvSpPr/>
            <p:nvPr/>
          </p:nvSpPr>
          <p:spPr>
            <a:xfrm>
              <a:off x="3567126" y="2547271"/>
              <a:ext cx="403995" cy="4039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7" name="işliḑê"/>
            <p:cNvSpPr/>
            <p:nvPr/>
          </p:nvSpPr>
          <p:spPr>
            <a:xfrm>
              <a:off x="3315276" y="2260478"/>
              <a:ext cx="128181" cy="12818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8" name="îṩ1ïdê"/>
            <p:cNvSpPr/>
            <p:nvPr/>
          </p:nvSpPr>
          <p:spPr>
            <a:xfrm>
              <a:off x="3669238" y="2276622"/>
              <a:ext cx="194607" cy="194607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9" name="íśļîḑè"/>
            <p:cNvSpPr/>
            <p:nvPr/>
          </p:nvSpPr>
          <p:spPr>
            <a:xfrm>
              <a:off x="3787003" y="1887094"/>
              <a:ext cx="246465" cy="246465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30" name="Straight Connector 35"/>
            <p:cNvCxnSpPr>
              <a:stCxn id="16" idx="6"/>
            </p:cNvCxnSpPr>
            <p:nvPr/>
          </p:nvCxnSpPr>
          <p:spPr>
            <a:xfrm flipV="1">
              <a:off x="8495360" y="2547271"/>
              <a:ext cx="484369" cy="3362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6"/>
            <p:cNvCxnSpPr>
              <a:stCxn id="18" idx="6"/>
            </p:cNvCxnSpPr>
            <p:nvPr/>
          </p:nvCxnSpPr>
          <p:spPr>
            <a:xfrm flipV="1">
              <a:off x="7930469" y="5034669"/>
              <a:ext cx="1000828" cy="1"/>
            </a:xfrm>
            <a:prstGeom prst="line">
              <a:avLst/>
            </a:prstGeom>
            <a:ln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8"/>
            <p:cNvCxnSpPr>
              <a:stCxn id="13" idx="6"/>
            </p:cNvCxnSpPr>
            <p:nvPr/>
          </p:nvCxnSpPr>
          <p:spPr>
            <a:xfrm flipV="1">
              <a:off x="7618832" y="1644347"/>
              <a:ext cx="410023" cy="1"/>
            </a:xfrm>
            <a:prstGeom prst="line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41"/>
            <p:cNvCxnSpPr/>
            <p:nvPr/>
          </p:nvCxnSpPr>
          <p:spPr>
            <a:xfrm>
              <a:off x="3133446" y="2010326"/>
              <a:ext cx="649305" cy="0"/>
            </a:xfrm>
            <a:prstGeom prst="line">
              <a:avLst/>
            </a:prstGeom>
            <a:ln>
              <a:solidFill>
                <a:schemeClr val="accent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42"/>
            <p:cNvCxnSpPr/>
            <p:nvPr/>
          </p:nvCxnSpPr>
          <p:spPr>
            <a:xfrm>
              <a:off x="3156646" y="4914515"/>
              <a:ext cx="7315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îṥľïḓè"/>
            <p:cNvSpPr/>
            <p:nvPr/>
          </p:nvSpPr>
          <p:spPr>
            <a:xfrm>
              <a:off x="6982944" y="4527819"/>
              <a:ext cx="449356" cy="449356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36" name="íśḷîďé"/>
            <p:cNvGrpSpPr/>
            <p:nvPr/>
          </p:nvGrpSpPr>
          <p:grpSpPr>
            <a:xfrm>
              <a:off x="618384" y="4746492"/>
              <a:ext cx="2538262" cy="983472"/>
              <a:chOff x="4410146" y="3865260"/>
              <a:chExt cx="2475841" cy="983472"/>
            </a:xfrm>
          </p:grpSpPr>
          <p:sp>
            <p:nvSpPr>
              <p:cNvPr id="49" name="ïsľiḓé"/>
              <p:cNvSpPr txBox="1"/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50" name="iṩlïďé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37" name="ísļîde"/>
            <p:cNvGrpSpPr/>
            <p:nvPr/>
          </p:nvGrpSpPr>
          <p:grpSpPr>
            <a:xfrm>
              <a:off x="711509" y="1826844"/>
              <a:ext cx="2339722" cy="983472"/>
              <a:chOff x="4410146" y="3865260"/>
              <a:chExt cx="2475841" cy="983472"/>
            </a:xfrm>
          </p:grpSpPr>
          <p:sp>
            <p:nvSpPr>
              <p:cNvPr id="47" name="iŝ1îḑe"/>
              <p:cNvSpPr txBox="1"/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5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48" name="ï$lîḍé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38" name="îṥľîďê"/>
            <p:cNvGrpSpPr/>
            <p:nvPr/>
          </p:nvGrpSpPr>
          <p:grpSpPr>
            <a:xfrm>
              <a:off x="8931298" y="4859442"/>
              <a:ext cx="2498150" cy="983472"/>
              <a:chOff x="4410146" y="3865260"/>
              <a:chExt cx="2475841" cy="983472"/>
            </a:xfrm>
          </p:grpSpPr>
          <p:sp>
            <p:nvSpPr>
              <p:cNvPr id="45" name="îşľîḑé"/>
              <p:cNvSpPr txBox="1"/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288000" tIns="0" rIns="288000" bIns="0" anchor="b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6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6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ïś1ïḋè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39" name="iṥľîḑé"/>
            <p:cNvGrpSpPr/>
            <p:nvPr/>
          </p:nvGrpSpPr>
          <p:grpSpPr>
            <a:xfrm>
              <a:off x="8979730" y="2344701"/>
              <a:ext cx="2486750" cy="983472"/>
              <a:chOff x="4410146" y="3865260"/>
              <a:chExt cx="2475841" cy="983472"/>
            </a:xfrm>
          </p:grpSpPr>
          <p:sp>
            <p:nvSpPr>
              <p:cNvPr id="43" name="îṩļíḓé"/>
              <p:cNvSpPr txBox="1"/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288000" tIns="0" rIns="288000" bIns="0" anchor="b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îṥľiḑê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40" name="îṣľîḓe"/>
            <p:cNvGrpSpPr/>
            <p:nvPr/>
          </p:nvGrpSpPr>
          <p:grpSpPr>
            <a:xfrm>
              <a:off x="8028856" y="1496475"/>
              <a:ext cx="2500020" cy="983472"/>
              <a:chOff x="4410146" y="3865260"/>
              <a:chExt cx="2475841" cy="983472"/>
            </a:xfrm>
          </p:grpSpPr>
          <p:sp>
            <p:nvSpPr>
              <p:cNvPr id="41" name="iSḻiďé"/>
              <p:cNvSpPr txBox="1"/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288000" tIns="0" rIns="288000" bIns="0" anchor="b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42" name="isḷïḑê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406795"/>
            <a:ext cx="5905500" cy="590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70" y="1096223"/>
            <a:ext cx="4843855" cy="30776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08" y="3028950"/>
            <a:ext cx="5019865" cy="3978709"/>
          </a:xfrm>
          <a:prstGeom prst="rect">
            <a:avLst/>
          </a:prstGeom>
        </p:spPr>
      </p:pic>
      <p:sp>
        <p:nvSpPr>
          <p:cNvPr id="9" name="MH_Entry_1"/>
          <p:cNvSpPr/>
          <p:nvPr>
            <p:custDataLst>
              <p:tags r:id="rId5"/>
            </p:custDataLst>
          </p:nvPr>
        </p:nvSpPr>
        <p:spPr>
          <a:xfrm>
            <a:off x="1749255" y="2734021"/>
            <a:ext cx="9064113" cy="12863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李旭科毛笔行书" panose="02010600030101010101" pitchFamily="2" charset="-122"/>
                <a:ea typeface="李旭科毛笔行书" panose="02010600030101010101" pitchFamily="2" charset="-122"/>
                <a:cs typeface="+mn-cs"/>
                <a:sym typeface="Arial" panose="020B0604020202090204" pitchFamily="34" charset="0"/>
              </a:rPr>
              <a:t>点击添加相关标题文字</a:t>
            </a:r>
            <a:endParaRPr kumimoji="0" lang="zh-CN" altLang="en-US" sz="72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李旭科毛笔行书" panose="02010600030101010101" pitchFamily="2" charset="-122"/>
              <a:ea typeface="李旭科毛笔行书" panose="02010600030101010101" pitchFamily="2" charset="-122"/>
              <a:cs typeface="+mn-cs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44d49d5-804f-4a35-9ab6-98a3540b981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18494" y="2447071"/>
            <a:ext cx="10417423" cy="3439828"/>
            <a:chOff x="1055440" y="1772816"/>
            <a:chExt cx="10417423" cy="3439828"/>
          </a:xfrm>
        </p:grpSpPr>
        <p:grpSp>
          <p:nvGrpSpPr>
            <p:cNvPr id="4" name="íṣḷíḑe"/>
            <p:cNvGrpSpPr/>
            <p:nvPr/>
          </p:nvGrpSpPr>
          <p:grpSpPr>
            <a:xfrm>
              <a:off x="3774284" y="2299963"/>
              <a:ext cx="4689151" cy="2344576"/>
              <a:chOff x="5025571" y="2441729"/>
              <a:chExt cx="11048999" cy="5524501"/>
            </a:xfrm>
          </p:grpSpPr>
          <p:sp>
            <p:nvSpPr>
              <p:cNvPr id="27" name="îṣḻïdè"/>
              <p:cNvSpPr/>
              <p:nvPr/>
            </p:nvSpPr>
            <p:spPr>
              <a:xfrm rot="5400000">
                <a:off x="5025571" y="2441729"/>
                <a:ext cx="5524501" cy="5524501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ln w="38100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$ļïḓè"/>
              <p:cNvSpPr/>
              <p:nvPr/>
            </p:nvSpPr>
            <p:spPr>
              <a:xfrm rot="16200000">
                <a:off x="10550070" y="2441730"/>
                <a:ext cx="5524500" cy="5524500"/>
              </a:xfrm>
              <a:prstGeom prst="arc">
                <a:avLst>
                  <a:gd name="adj1" fmla="val 16297427"/>
                  <a:gd name="adj2" fmla="val 10800000"/>
                </a:avLst>
              </a:prstGeom>
              <a:ln w="38100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5" name="íṩḻïḓè"/>
            <p:cNvSpPr/>
            <p:nvPr/>
          </p:nvSpPr>
          <p:spPr>
            <a:xfrm>
              <a:off x="4101184" y="4171269"/>
              <a:ext cx="404887" cy="4048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ṥ1iḓe"/>
            <p:cNvSpPr/>
            <p:nvPr/>
          </p:nvSpPr>
          <p:spPr>
            <a:xfrm>
              <a:off x="7752663" y="2282644"/>
              <a:ext cx="404887" cy="4048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7" name="ï$ḻídé"/>
            <p:cNvGrpSpPr/>
            <p:nvPr/>
          </p:nvGrpSpPr>
          <p:grpSpPr>
            <a:xfrm>
              <a:off x="6627184" y="3884724"/>
              <a:ext cx="1327924" cy="1327920"/>
              <a:chOff x="6714584" y="3938476"/>
              <a:chExt cx="1022143" cy="1022141"/>
            </a:xfrm>
          </p:grpSpPr>
          <p:sp>
            <p:nvSpPr>
              <p:cNvPr id="24" name="íŝḷiďè"/>
              <p:cNvSpPr/>
              <p:nvPr/>
            </p:nvSpPr>
            <p:spPr>
              <a:xfrm flipH="1">
                <a:off x="6714584" y="3938476"/>
                <a:ext cx="1022143" cy="102214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ŝľídè"/>
              <p:cNvSpPr/>
              <p:nvPr/>
            </p:nvSpPr>
            <p:spPr>
              <a:xfrm flipH="1">
                <a:off x="6793889" y="4011683"/>
                <a:ext cx="871263" cy="87126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ŝľïḓê"/>
              <p:cNvSpPr>
                <a:spLocks noChangeAspect="1"/>
              </p:cNvSpPr>
              <p:nvPr/>
            </p:nvSpPr>
            <p:spPr bwMode="auto">
              <a:xfrm>
                <a:off x="7061794" y="4287769"/>
                <a:ext cx="381053" cy="311001"/>
              </a:xfrm>
              <a:custGeom>
                <a:avLst/>
                <a:gdLst>
                  <a:gd name="connsiteX0" fmla="*/ 130130 w 508000"/>
                  <a:gd name="connsiteY0" fmla="*/ 314926 h 414610"/>
                  <a:gd name="connsiteX1" fmla="*/ 207920 w 508000"/>
                  <a:gd name="connsiteY1" fmla="*/ 327583 h 414610"/>
                  <a:gd name="connsiteX2" fmla="*/ 52339 w 508000"/>
                  <a:gd name="connsiteY2" fmla="*/ 327583 h 414610"/>
                  <a:gd name="connsiteX3" fmla="*/ 130130 w 508000"/>
                  <a:gd name="connsiteY3" fmla="*/ 314926 h 414610"/>
                  <a:gd name="connsiteX4" fmla="*/ 130130 w 508000"/>
                  <a:gd name="connsiteY4" fmla="*/ 243364 h 414610"/>
                  <a:gd name="connsiteX5" fmla="*/ 207920 w 508000"/>
                  <a:gd name="connsiteY5" fmla="*/ 255534 h 414610"/>
                  <a:gd name="connsiteX6" fmla="*/ 52339 w 508000"/>
                  <a:gd name="connsiteY6" fmla="*/ 255534 h 414610"/>
                  <a:gd name="connsiteX7" fmla="*/ 130130 w 508000"/>
                  <a:gd name="connsiteY7" fmla="*/ 243364 h 414610"/>
                  <a:gd name="connsiteX8" fmla="*/ 372875 w 508000"/>
                  <a:gd name="connsiteY8" fmla="*/ 242403 h 414610"/>
                  <a:gd name="connsiteX9" fmla="*/ 400550 w 508000"/>
                  <a:gd name="connsiteY9" fmla="*/ 259928 h 414610"/>
                  <a:gd name="connsiteX10" fmla="*/ 428226 w 508000"/>
                  <a:gd name="connsiteY10" fmla="*/ 242403 h 414610"/>
                  <a:gd name="connsiteX11" fmla="*/ 457843 w 508000"/>
                  <a:gd name="connsiteY11" fmla="*/ 271124 h 414610"/>
                  <a:gd name="connsiteX12" fmla="*/ 451532 w 508000"/>
                  <a:gd name="connsiteY12" fmla="*/ 293030 h 414610"/>
                  <a:gd name="connsiteX13" fmla="*/ 400550 w 508000"/>
                  <a:gd name="connsiteY13" fmla="*/ 335382 h 414610"/>
                  <a:gd name="connsiteX14" fmla="*/ 349569 w 508000"/>
                  <a:gd name="connsiteY14" fmla="*/ 293030 h 414610"/>
                  <a:gd name="connsiteX15" fmla="*/ 343258 w 508000"/>
                  <a:gd name="connsiteY15" fmla="*/ 271124 h 414610"/>
                  <a:gd name="connsiteX16" fmla="*/ 372875 w 508000"/>
                  <a:gd name="connsiteY16" fmla="*/ 242403 h 414610"/>
                  <a:gd name="connsiteX17" fmla="*/ 130130 w 508000"/>
                  <a:gd name="connsiteY17" fmla="*/ 171315 h 414610"/>
                  <a:gd name="connsiteX18" fmla="*/ 207920 w 508000"/>
                  <a:gd name="connsiteY18" fmla="*/ 183972 h 414610"/>
                  <a:gd name="connsiteX19" fmla="*/ 52339 w 508000"/>
                  <a:gd name="connsiteY19" fmla="*/ 183972 h 414610"/>
                  <a:gd name="connsiteX20" fmla="*/ 130130 w 508000"/>
                  <a:gd name="connsiteY20" fmla="*/ 171315 h 414610"/>
                  <a:gd name="connsiteX21" fmla="*/ 130130 w 508000"/>
                  <a:gd name="connsiteY21" fmla="*/ 99753 h 414610"/>
                  <a:gd name="connsiteX22" fmla="*/ 207920 w 508000"/>
                  <a:gd name="connsiteY22" fmla="*/ 112410 h 414610"/>
                  <a:gd name="connsiteX23" fmla="*/ 52339 w 508000"/>
                  <a:gd name="connsiteY23" fmla="*/ 112410 h 414610"/>
                  <a:gd name="connsiteX24" fmla="*/ 130130 w 508000"/>
                  <a:gd name="connsiteY24" fmla="*/ 99753 h 414610"/>
                  <a:gd name="connsiteX25" fmla="*/ 322230 w 508000"/>
                  <a:gd name="connsiteY25" fmla="*/ 85796 h 414610"/>
                  <a:gd name="connsiteX26" fmla="*/ 349955 w 508000"/>
                  <a:gd name="connsiteY26" fmla="*/ 102810 h 414610"/>
                  <a:gd name="connsiteX27" fmla="*/ 378166 w 508000"/>
                  <a:gd name="connsiteY27" fmla="*/ 85796 h 414610"/>
                  <a:gd name="connsiteX28" fmla="*/ 407350 w 508000"/>
                  <a:gd name="connsiteY28" fmla="*/ 114478 h 414610"/>
                  <a:gd name="connsiteX29" fmla="*/ 401026 w 508000"/>
                  <a:gd name="connsiteY29" fmla="*/ 136353 h 414610"/>
                  <a:gd name="connsiteX30" fmla="*/ 349955 w 508000"/>
                  <a:gd name="connsiteY30" fmla="*/ 178160 h 414610"/>
                  <a:gd name="connsiteX31" fmla="*/ 298884 w 508000"/>
                  <a:gd name="connsiteY31" fmla="*/ 136353 h 414610"/>
                  <a:gd name="connsiteX32" fmla="*/ 292560 w 508000"/>
                  <a:gd name="connsiteY32" fmla="*/ 114478 h 414610"/>
                  <a:gd name="connsiteX33" fmla="*/ 322230 w 508000"/>
                  <a:gd name="connsiteY33" fmla="*/ 85796 h 414610"/>
                  <a:gd name="connsiteX34" fmla="*/ 378205 w 508000"/>
                  <a:gd name="connsiteY34" fmla="*/ 28711 h 414610"/>
                  <a:gd name="connsiteX35" fmla="*/ 284869 w 508000"/>
                  <a:gd name="connsiteY35" fmla="*/ 39904 h 414610"/>
                  <a:gd name="connsiteX36" fmla="*/ 268827 w 508000"/>
                  <a:gd name="connsiteY36" fmla="*/ 58882 h 414610"/>
                  <a:gd name="connsiteX37" fmla="*/ 268827 w 508000"/>
                  <a:gd name="connsiteY37" fmla="*/ 369840 h 414610"/>
                  <a:gd name="connsiteX38" fmla="*/ 284869 w 508000"/>
                  <a:gd name="connsiteY38" fmla="*/ 386385 h 414610"/>
                  <a:gd name="connsiteX39" fmla="*/ 377233 w 508000"/>
                  <a:gd name="connsiteY39" fmla="*/ 382979 h 414610"/>
                  <a:gd name="connsiteX40" fmla="*/ 471541 w 508000"/>
                  <a:gd name="connsiteY40" fmla="*/ 386385 h 414610"/>
                  <a:gd name="connsiteX41" fmla="*/ 487583 w 508000"/>
                  <a:gd name="connsiteY41" fmla="*/ 369840 h 414610"/>
                  <a:gd name="connsiteX42" fmla="*/ 487583 w 508000"/>
                  <a:gd name="connsiteY42" fmla="*/ 58882 h 414610"/>
                  <a:gd name="connsiteX43" fmla="*/ 471541 w 508000"/>
                  <a:gd name="connsiteY43" fmla="*/ 39904 h 414610"/>
                  <a:gd name="connsiteX44" fmla="*/ 378205 w 508000"/>
                  <a:gd name="connsiteY44" fmla="*/ 28711 h 414610"/>
                  <a:gd name="connsiteX45" fmla="*/ 129795 w 508000"/>
                  <a:gd name="connsiteY45" fmla="*/ 28711 h 414610"/>
                  <a:gd name="connsiteX46" fmla="*/ 36459 w 508000"/>
                  <a:gd name="connsiteY46" fmla="*/ 39904 h 414610"/>
                  <a:gd name="connsiteX47" fmla="*/ 20417 w 508000"/>
                  <a:gd name="connsiteY47" fmla="*/ 58882 h 414610"/>
                  <a:gd name="connsiteX48" fmla="*/ 20417 w 508000"/>
                  <a:gd name="connsiteY48" fmla="*/ 369840 h 414610"/>
                  <a:gd name="connsiteX49" fmla="*/ 36459 w 508000"/>
                  <a:gd name="connsiteY49" fmla="*/ 386385 h 414610"/>
                  <a:gd name="connsiteX50" fmla="*/ 128823 w 508000"/>
                  <a:gd name="connsiteY50" fmla="*/ 382979 h 414610"/>
                  <a:gd name="connsiteX51" fmla="*/ 222645 w 508000"/>
                  <a:gd name="connsiteY51" fmla="*/ 386385 h 414610"/>
                  <a:gd name="connsiteX52" fmla="*/ 239173 w 508000"/>
                  <a:gd name="connsiteY52" fmla="*/ 369840 h 414610"/>
                  <a:gd name="connsiteX53" fmla="*/ 239173 w 508000"/>
                  <a:gd name="connsiteY53" fmla="*/ 58882 h 414610"/>
                  <a:gd name="connsiteX54" fmla="*/ 223131 w 508000"/>
                  <a:gd name="connsiteY54" fmla="*/ 39904 h 414610"/>
                  <a:gd name="connsiteX55" fmla="*/ 129795 w 508000"/>
                  <a:gd name="connsiteY55" fmla="*/ 28711 h 414610"/>
                  <a:gd name="connsiteX56" fmla="*/ 126878 w 508000"/>
                  <a:gd name="connsiteY56" fmla="*/ 0 h 414610"/>
                  <a:gd name="connsiteX57" fmla="*/ 254243 w 508000"/>
                  <a:gd name="connsiteY57" fmla="*/ 11679 h 414610"/>
                  <a:gd name="connsiteX58" fmla="*/ 381122 w 508000"/>
                  <a:gd name="connsiteY58" fmla="*/ 0 h 414610"/>
                  <a:gd name="connsiteX59" fmla="*/ 489041 w 508000"/>
                  <a:gd name="connsiteY59" fmla="*/ 13139 h 414610"/>
                  <a:gd name="connsiteX60" fmla="*/ 508000 w 508000"/>
                  <a:gd name="connsiteY60" fmla="*/ 35038 h 414610"/>
                  <a:gd name="connsiteX61" fmla="*/ 508000 w 508000"/>
                  <a:gd name="connsiteY61" fmla="*/ 395631 h 414610"/>
                  <a:gd name="connsiteX62" fmla="*/ 489041 w 508000"/>
                  <a:gd name="connsiteY62" fmla="*/ 414610 h 414610"/>
                  <a:gd name="connsiteX63" fmla="*/ 379663 w 508000"/>
                  <a:gd name="connsiteY63" fmla="*/ 410717 h 414610"/>
                  <a:gd name="connsiteX64" fmla="*/ 125906 w 508000"/>
                  <a:gd name="connsiteY64" fmla="*/ 410717 h 414610"/>
                  <a:gd name="connsiteX65" fmla="*/ 18959 w 508000"/>
                  <a:gd name="connsiteY65" fmla="*/ 414610 h 414610"/>
                  <a:gd name="connsiteX66" fmla="*/ 0 w 508000"/>
                  <a:gd name="connsiteY66" fmla="*/ 395631 h 414610"/>
                  <a:gd name="connsiteX67" fmla="*/ 0 w 508000"/>
                  <a:gd name="connsiteY67" fmla="*/ 35038 h 414610"/>
                  <a:gd name="connsiteX68" fmla="*/ 18959 w 508000"/>
                  <a:gd name="connsiteY68" fmla="*/ 13139 h 414610"/>
                  <a:gd name="connsiteX69" fmla="*/ 126878 w 508000"/>
                  <a:gd name="connsiteY69" fmla="*/ 0 h 41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08000" h="414610">
                    <a:moveTo>
                      <a:pt x="130130" y="314926"/>
                    </a:moveTo>
                    <a:cubicBezTo>
                      <a:pt x="183610" y="314926"/>
                      <a:pt x="207920" y="327583"/>
                      <a:pt x="207920" y="327583"/>
                    </a:cubicBezTo>
                    <a:lnTo>
                      <a:pt x="52339" y="327583"/>
                    </a:lnTo>
                    <a:cubicBezTo>
                      <a:pt x="52339" y="327583"/>
                      <a:pt x="76649" y="314926"/>
                      <a:pt x="130130" y="314926"/>
                    </a:cubicBezTo>
                    <a:close/>
                    <a:moveTo>
                      <a:pt x="130130" y="243364"/>
                    </a:moveTo>
                    <a:cubicBezTo>
                      <a:pt x="183610" y="243364"/>
                      <a:pt x="207920" y="255534"/>
                      <a:pt x="207920" y="255534"/>
                    </a:cubicBezTo>
                    <a:lnTo>
                      <a:pt x="52339" y="255534"/>
                    </a:lnTo>
                    <a:cubicBezTo>
                      <a:pt x="52339" y="255534"/>
                      <a:pt x="76649" y="243364"/>
                      <a:pt x="130130" y="243364"/>
                    </a:cubicBezTo>
                    <a:close/>
                    <a:moveTo>
                      <a:pt x="372875" y="242403"/>
                    </a:moveTo>
                    <a:cubicBezTo>
                      <a:pt x="388898" y="242403"/>
                      <a:pt x="398608" y="259928"/>
                      <a:pt x="400550" y="259928"/>
                    </a:cubicBezTo>
                    <a:cubicBezTo>
                      <a:pt x="402978" y="259928"/>
                      <a:pt x="412689" y="242403"/>
                      <a:pt x="428226" y="242403"/>
                    </a:cubicBezTo>
                    <a:cubicBezTo>
                      <a:pt x="444249" y="242403"/>
                      <a:pt x="456872" y="255547"/>
                      <a:pt x="457843" y="271124"/>
                    </a:cubicBezTo>
                    <a:cubicBezTo>
                      <a:pt x="458329" y="280374"/>
                      <a:pt x="455416" y="287189"/>
                      <a:pt x="451532" y="293030"/>
                    </a:cubicBezTo>
                    <a:cubicBezTo>
                      <a:pt x="443277" y="305687"/>
                      <a:pt x="408319" y="335382"/>
                      <a:pt x="400550" y="335382"/>
                    </a:cubicBezTo>
                    <a:cubicBezTo>
                      <a:pt x="393267" y="335382"/>
                      <a:pt x="357824" y="305687"/>
                      <a:pt x="349569" y="293030"/>
                    </a:cubicBezTo>
                    <a:cubicBezTo>
                      <a:pt x="345685" y="287189"/>
                      <a:pt x="342772" y="280374"/>
                      <a:pt x="343258" y="271124"/>
                    </a:cubicBezTo>
                    <a:cubicBezTo>
                      <a:pt x="344229" y="255547"/>
                      <a:pt x="356852" y="242403"/>
                      <a:pt x="372875" y="242403"/>
                    </a:cubicBezTo>
                    <a:close/>
                    <a:moveTo>
                      <a:pt x="130130" y="171315"/>
                    </a:moveTo>
                    <a:cubicBezTo>
                      <a:pt x="183610" y="171315"/>
                      <a:pt x="207920" y="183972"/>
                      <a:pt x="207920" y="183972"/>
                    </a:cubicBezTo>
                    <a:lnTo>
                      <a:pt x="52339" y="183972"/>
                    </a:lnTo>
                    <a:cubicBezTo>
                      <a:pt x="52339" y="183972"/>
                      <a:pt x="76649" y="171315"/>
                      <a:pt x="130130" y="171315"/>
                    </a:cubicBezTo>
                    <a:close/>
                    <a:moveTo>
                      <a:pt x="130130" y="99753"/>
                    </a:moveTo>
                    <a:cubicBezTo>
                      <a:pt x="183610" y="99753"/>
                      <a:pt x="207920" y="112410"/>
                      <a:pt x="207920" y="112410"/>
                    </a:cubicBezTo>
                    <a:lnTo>
                      <a:pt x="52339" y="112410"/>
                    </a:lnTo>
                    <a:cubicBezTo>
                      <a:pt x="52339" y="112410"/>
                      <a:pt x="76649" y="99753"/>
                      <a:pt x="130130" y="99753"/>
                    </a:cubicBezTo>
                    <a:close/>
                    <a:moveTo>
                      <a:pt x="322230" y="85796"/>
                    </a:moveTo>
                    <a:cubicBezTo>
                      <a:pt x="338768" y="85796"/>
                      <a:pt x="348009" y="102810"/>
                      <a:pt x="349955" y="102810"/>
                    </a:cubicBezTo>
                    <a:cubicBezTo>
                      <a:pt x="352387" y="102810"/>
                      <a:pt x="362115" y="85796"/>
                      <a:pt x="378166" y="85796"/>
                    </a:cubicBezTo>
                    <a:cubicBezTo>
                      <a:pt x="393731" y="85796"/>
                      <a:pt x="406863" y="98435"/>
                      <a:pt x="407350" y="114478"/>
                    </a:cubicBezTo>
                    <a:cubicBezTo>
                      <a:pt x="407836" y="123228"/>
                      <a:pt x="405404" y="130034"/>
                      <a:pt x="401026" y="136353"/>
                    </a:cubicBezTo>
                    <a:cubicBezTo>
                      <a:pt x="392758" y="148992"/>
                      <a:pt x="357737" y="178160"/>
                      <a:pt x="349955" y="178160"/>
                    </a:cubicBezTo>
                    <a:cubicBezTo>
                      <a:pt x="342659" y="178160"/>
                      <a:pt x="307152" y="148506"/>
                      <a:pt x="298884" y="136353"/>
                    </a:cubicBezTo>
                    <a:cubicBezTo>
                      <a:pt x="294992" y="130034"/>
                      <a:pt x="292074" y="123228"/>
                      <a:pt x="292560" y="114478"/>
                    </a:cubicBezTo>
                    <a:cubicBezTo>
                      <a:pt x="293533" y="98435"/>
                      <a:pt x="306666" y="85796"/>
                      <a:pt x="322230" y="85796"/>
                    </a:cubicBezTo>
                    <a:close/>
                    <a:moveTo>
                      <a:pt x="378205" y="28711"/>
                    </a:moveTo>
                    <a:cubicBezTo>
                      <a:pt x="319870" y="28711"/>
                      <a:pt x="284869" y="39904"/>
                      <a:pt x="284869" y="39904"/>
                    </a:cubicBezTo>
                    <a:cubicBezTo>
                      <a:pt x="276119" y="41364"/>
                      <a:pt x="268827" y="50123"/>
                      <a:pt x="268827" y="58882"/>
                    </a:cubicBezTo>
                    <a:cubicBezTo>
                      <a:pt x="268827" y="58882"/>
                      <a:pt x="268827" y="58882"/>
                      <a:pt x="268827" y="369840"/>
                    </a:cubicBezTo>
                    <a:cubicBezTo>
                      <a:pt x="268827" y="378599"/>
                      <a:pt x="276119" y="386385"/>
                      <a:pt x="284869" y="386385"/>
                    </a:cubicBezTo>
                    <a:cubicBezTo>
                      <a:pt x="284869" y="386385"/>
                      <a:pt x="320842" y="382979"/>
                      <a:pt x="377233" y="382979"/>
                    </a:cubicBezTo>
                    <a:cubicBezTo>
                      <a:pt x="437026" y="382979"/>
                      <a:pt x="435567" y="386385"/>
                      <a:pt x="471541" y="386385"/>
                    </a:cubicBezTo>
                    <a:cubicBezTo>
                      <a:pt x="480291" y="386385"/>
                      <a:pt x="487583" y="378599"/>
                      <a:pt x="487583" y="369840"/>
                    </a:cubicBezTo>
                    <a:lnTo>
                      <a:pt x="487583" y="58882"/>
                    </a:lnTo>
                    <a:cubicBezTo>
                      <a:pt x="487583" y="50123"/>
                      <a:pt x="480291" y="41364"/>
                      <a:pt x="471541" y="39904"/>
                    </a:cubicBezTo>
                    <a:cubicBezTo>
                      <a:pt x="471541" y="39904"/>
                      <a:pt x="436540" y="28711"/>
                      <a:pt x="378205" y="28711"/>
                    </a:cubicBezTo>
                    <a:close/>
                    <a:moveTo>
                      <a:pt x="129795" y="28711"/>
                    </a:moveTo>
                    <a:cubicBezTo>
                      <a:pt x="71460" y="28711"/>
                      <a:pt x="36459" y="39904"/>
                      <a:pt x="36459" y="39904"/>
                    </a:cubicBezTo>
                    <a:cubicBezTo>
                      <a:pt x="27709" y="41364"/>
                      <a:pt x="20417" y="50123"/>
                      <a:pt x="20417" y="58882"/>
                    </a:cubicBezTo>
                    <a:cubicBezTo>
                      <a:pt x="20417" y="58882"/>
                      <a:pt x="20417" y="58882"/>
                      <a:pt x="20417" y="369840"/>
                    </a:cubicBezTo>
                    <a:cubicBezTo>
                      <a:pt x="20417" y="378599"/>
                      <a:pt x="27709" y="386385"/>
                      <a:pt x="36459" y="386385"/>
                    </a:cubicBezTo>
                    <a:cubicBezTo>
                      <a:pt x="36459" y="386385"/>
                      <a:pt x="72433" y="382979"/>
                      <a:pt x="128823" y="382979"/>
                    </a:cubicBezTo>
                    <a:cubicBezTo>
                      <a:pt x="188616" y="382979"/>
                      <a:pt x="187158" y="386385"/>
                      <a:pt x="222645" y="386385"/>
                    </a:cubicBezTo>
                    <a:cubicBezTo>
                      <a:pt x="231881" y="386385"/>
                      <a:pt x="239173" y="378599"/>
                      <a:pt x="239173" y="369840"/>
                    </a:cubicBezTo>
                    <a:lnTo>
                      <a:pt x="239173" y="58882"/>
                    </a:lnTo>
                    <a:cubicBezTo>
                      <a:pt x="239173" y="50123"/>
                      <a:pt x="231881" y="41364"/>
                      <a:pt x="223131" y="39904"/>
                    </a:cubicBezTo>
                    <a:cubicBezTo>
                      <a:pt x="223131" y="39904"/>
                      <a:pt x="188130" y="28711"/>
                      <a:pt x="129795" y="28711"/>
                    </a:cubicBezTo>
                    <a:close/>
                    <a:moveTo>
                      <a:pt x="126878" y="0"/>
                    </a:moveTo>
                    <a:cubicBezTo>
                      <a:pt x="160907" y="0"/>
                      <a:pt x="240632" y="11679"/>
                      <a:pt x="254243" y="11679"/>
                    </a:cubicBezTo>
                    <a:cubicBezTo>
                      <a:pt x="277091" y="11679"/>
                      <a:pt x="347093" y="0"/>
                      <a:pt x="381122" y="0"/>
                    </a:cubicBezTo>
                    <a:cubicBezTo>
                      <a:pt x="448693" y="0"/>
                      <a:pt x="489041" y="13139"/>
                      <a:pt x="489041" y="13139"/>
                    </a:cubicBezTo>
                    <a:cubicBezTo>
                      <a:pt x="499250" y="15086"/>
                      <a:pt x="508000" y="24818"/>
                      <a:pt x="508000" y="35038"/>
                    </a:cubicBezTo>
                    <a:cubicBezTo>
                      <a:pt x="508000" y="35038"/>
                      <a:pt x="508000" y="35038"/>
                      <a:pt x="508000" y="395631"/>
                    </a:cubicBezTo>
                    <a:cubicBezTo>
                      <a:pt x="508000" y="406337"/>
                      <a:pt x="499250" y="414610"/>
                      <a:pt x="489041" y="414610"/>
                    </a:cubicBezTo>
                    <a:cubicBezTo>
                      <a:pt x="447234" y="414610"/>
                      <a:pt x="449179" y="410717"/>
                      <a:pt x="379663" y="410717"/>
                    </a:cubicBezTo>
                    <a:cubicBezTo>
                      <a:pt x="379663" y="410717"/>
                      <a:pt x="379663" y="410717"/>
                      <a:pt x="125906" y="410717"/>
                    </a:cubicBezTo>
                    <a:cubicBezTo>
                      <a:pt x="60279" y="410717"/>
                      <a:pt x="18959" y="414610"/>
                      <a:pt x="18959" y="414610"/>
                    </a:cubicBezTo>
                    <a:cubicBezTo>
                      <a:pt x="8750" y="414610"/>
                      <a:pt x="0" y="406337"/>
                      <a:pt x="0" y="395631"/>
                    </a:cubicBezTo>
                    <a:cubicBezTo>
                      <a:pt x="0" y="395631"/>
                      <a:pt x="0" y="395631"/>
                      <a:pt x="0" y="35038"/>
                    </a:cubicBezTo>
                    <a:cubicBezTo>
                      <a:pt x="0" y="24818"/>
                      <a:pt x="8264" y="15086"/>
                      <a:pt x="18959" y="13139"/>
                    </a:cubicBezTo>
                    <a:cubicBezTo>
                      <a:pt x="18959" y="13139"/>
                      <a:pt x="59307" y="0"/>
                      <a:pt x="1268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" name="ïşľiḓe"/>
            <p:cNvGrpSpPr/>
            <p:nvPr/>
          </p:nvGrpSpPr>
          <p:grpSpPr>
            <a:xfrm>
              <a:off x="4282608" y="1772816"/>
              <a:ext cx="1327924" cy="1327920"/>
              <a:chOff x="4909893" y="2312876"/>
              <a:chExt cx="1022143" cy="1022141"/>
            </a:xfrm>
          </p:grpSpPr>
          <p:sp>
            <p:nvSpPr>
              <p:cNvPr id="21" name="iśḻiḋe"/>
              <p:cNvSpPr/>
              <p:nvPr/>
            </p:nvSpPr>
            <p:spPr>
              <a:xfrm flipH="1">
                <a:off x="4909893" y="2312876"/>
                <a:ext cx="1022143" cy="10221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şḻiḑe"/>
              <p:cNvSpPr/>
              <p:nvPr/>
            </p:nvSpPr>
            <p:spPr>
              <a:xfrm flipH="1">
                <a:off x="4989198" y="2388316"/>
                <a:ext cx="871263" cy="8712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ïṣḻïḍè"/>
              <p:cNvSpPr>
                <a:spLocks noChangeAspect="1"/>
              </p:cNvSpPr>
              <p:nvPr/>
            </p:nvSpPr>
            <p:spPr bwMode="auto">
              <a:xfrm>
                <a:off x="5230439" y="2685625"/>
                <a:ext cx="381053" cy="276641"/>
              </a:xfrm>
              <a:custGeom>
                <a:avLst/>
                <a:gdLst>
                  <a:gd name="connsiteX0" fmla="*/ 220682 w 508000"/>
                  <a:gd name="connsiteY0" fmla="*/ 153574 h 368803"/>
                  <a:gd name="connsiteX1" fmla="*/ 251847 w 508000"/>
                  <a:gd name="connsiteY1" fmla="*/ 166568 h 368803"/>
                  <a:gd name="connsiteX2" fmla="*/ 314177 w 508000"/>
                  <a:gd name="connsiteY2" fmla="*/ 166568 h 368803"/>
                  <a:gd name="connsiteX3" fmla="*/ 314177 w 508000"/>
                  <a:gd name="connsiteY3" fmla="*/ 232405 h 368803"/>
                  <a:gd name="connsiteX4" fmla="*/ 258773 w 508000"/>
                  <a:gd name="connsiteY4" fmla="*/ 287846 h 368803"/>
                  <a:gd name="connsiteX5" fmla="*/ 248384 w 508000"/>
                  <a:gd name="connsiteY5" fmla="*/ 287846 h 368803"/>
                  <a:gd name="connsiteX6" fmla="*/ 189517 w 508000"/>
                  <a:gd name="connsiteY6" fmla="*/ 232405 h 368803"/>
                  <a:gd name="connsiteX7" fmla="*/ 189517 w 508000"/>
                  <a:gd name="connsiteY7" fmla="*/ 166568 h 368803"/>
                  <a:gd name="connsiteX8" fmla="*/ 220682 w 508000"/>
                  <a:gd name="connsiteY8" fmla="*/ 153574 h 368803"/>
                  <a:gd name="connsiteX9" fmla="*/ 463075 w 508000"/>
                  <a:gd name="connsiteY9" fmla="*/ 73065 h 368803"/>
                  <a:gd name="connsiteX10" fmla="*/ 362857 w 508000"/>
                  <a:gd name="connsiteY10" fmla="*/ 191360 h 368803"/>
                  <a:gd name="connsiteX11" fmla="*/ 463075 w 508000"/>
                  <a:gd name="connsiteY11" fmla="*/ 295738 h 368803"/>
                  <a:gd name="connsiteX12" fmla="*/ 41469 w 508000"/>
                  <a:gd name="connsiteY12" fmla="*/ 73065 h 368803"/>
                  <a:gd name="connsiteX13" fmla="*/ 41469 w 508000"/>
                  <a:gd name="connsiteY13" fmla="*/ 295738 h 368803"/>
                  <a:gd name="connsiteX14" fmla="*/ 141687 w 508000"/>
                  <a:gd name="connsiteY14" fmla="*/ 191360 h 368803"/>
                  <a:gd name="connsiteX15" fmla="*/ 41469 w 508000"/>
                  <a:gd name="connsiteY15" fmla="*/ 73065 h 368803"/>
                  <a:gd name="connsiteX16" fmla="*/ 72571 w 508000"/>
                  <a:gd name="connsiteY16" fmla="*/ 41751 h 368803"/>
                  <a:gd name="connsiteX17" fmla="*/ 176245 w 508000"/>
                  <a:gd name="connsiteY17" fmla="*/ 163526 h 368803"/>
                  <a:gd name="connsiteX18" fmla="*/ 169333 w 508000"/>
                  <a:gd name="connsiteY18" fmla="*/ 226153 h 368803"/>
                  <a:gd name="connsiteX19" fmla="*/ 72571 w 508000"/>
                  <a:gd name="connsiteY19" fmla="*/ 327052 h 368803"/>
                  <a:gd name="connsiteX20" fmla="*/ 435429 w 508000"/>
                  <a:gd name="connsiteY20" fmla="*/ 327052 h 368803"/>
                  <a:gd name="connsiteX21" fmla="*/ 338667 w 508000"/>
                  <a:gd name="connsiteY21" fmla="*/ 226153 h 368803"/>
                  <a:gd name="connsiteX22" fmla="*/ 331755 w 508000"/>
                  <a:gd name="connsiteY22" fmla="*/ 163526 h 368803"/>
                  <a:gd name="connsiteX23" fmla="*/ 435429 w 508000"/>
                  <a:gd name="connsiteY23" fmla="*/ 41751 h 368803"/>
                  <a:gd name="connsiteX24" fmla="*/ 72571 w 508000"/>
                  <a:gd name="connsiteY24" fmla="*/ 41751 h 368803"/>
                  <a:gd name="connsiteX25" fmla="*/ 55293 w 508000"/>
                  <a:gd name="connsiteY25" fmla="*/ 0 h 368803"/>
                  <a:gd name="connsiteX26" fmla="*/ 449252 w 508000"/>
                  <a:gd name="connsiteY26" fmla="*/ 0 h 368803"/>
                  <a:gd name="connsiteX27" fmla="*/ 466531 w 508000"/>
                  <a:gd name="connsiteY27" fmla="*/ 3479 h 368803"/>
                  <a:gd name="connsiteX28" fmla="*/ 508000 w 508000"/>
                  <a:gd name="connsiteY28" fmla="*/ 55668 h 368803"/>
                  <a:gd name="connsiteX29" fmla="*/ 504544 w 508000"/>
                  <a:gd name="connsiteY29" fmla="*/ 313135 h 368803"/>
                  <a:gd name="connsiteX30" fmla="*/ 490721 w 508000"/>
                  <a:gd name="connsiteY30" fmla="*/ 351407 h 368803"/>
                  <a:gd name="connsiteX31" fmla="*/ 449252 w 508000"/>
                  <a:gd name="connsiteY31" fmla="*/ 368803 h 368803"/>
                  <a:gd name="connsiteX32" fmla="*/ 55293 w 508000"/>
                  <a:gd name="connsiteY32" fmla="*/ 368803 h 368803"/>
                  <a:gd name="connsiteX33" fmla="*/ 17279 w 508000"/>
                  <a:gd name="connsiteY33" fmla="*/ 351407 h 368803"/>
                  <a:gd name="connsiteX34" fmla="*/ 0 w 508000"/>
                  <a:gd name="connsiteY34" fmla="*/ 313135 h 368803"/>
                  <a:gd name="connsiteX35" fmla="*/ 0 w 508000"/>
                  <a:gd name="connsiteY35" fmla="*/ 55668 h 368803"/>
                  <a:gd name="connsiteX36" fmla="*/ 41469 w 508000"/>
                  <a:gd name="connsiteY36" fmla="*/ 3479 h 368803"/>
                  <a:gd name="connsiteX37" fmla="*/ 55293 w 508000"/>
                  <a:gd name="connsiteY37" fmla="*/ 0 h 36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08000" h="368803">
                    <a:moveTo>
                      <a:pt x="220682" y="153574"/>
                    </a:moveTo>
                    <a:cubicBezTo>
                      <a:pt x="231936" y="153574"/>
                      <a:pt x="243190" y="157906"/>
                      <a:pt x="251847" y="166568"/>
                    </a:cubicBezTo>
                    <a:cubicBezTo>
                      <a:pt x="269161" y="149243"/>
                      <a:pt x="296863" y="149243"/>
                      <a:pt x="314177" y="166568"/>
                    </a:cubicBezTo>
                    <a:cubicBezTo>
                      <a:pt x="331491" y="183894"/>
                      <a:pt x="331491" y="215079"/>
                      <a:pt x="314177" y="232405"/>
                    </a:cubicBezTo>
                    <a:cubicBezTo>
                      <a:pt x="314177" y="232405"/>
                      <a:pt x="272624" y="273986"/>
                      <a:pt x="258773" y="287846"/>
                    </a:cubicBezTo>
                    <a:cubicBezTo>
                      <a:pt x="255310" y="291311"/>
                      <a:pt x="251847" y="291311"/>
                      <a:pt x="248384" y="287846"/>
                    </a:cubicBezTo>
                    <a:cubicBezTo>
                      <a:pt x="231070" y="273986"/>
                      <a:pt x="189517" y="232405"/>
                      <a:pt x="189517" y="232405"/>
                    </a:cubicBezTo>
                    <a:cubicBezTo>
                      <a:pt x="172203" y="215079"/>
                      <a:pt x="172203" y="183894"/>
                      <a:pt x="189517" y="166568"/>
                    </a:cubicBezTo>
                    <a:cubicBezTo>
                      <a:pt x="198174" y="157906"/>
                      <a:pt x="209428" y="153574"/>
                      <a:pt x="220682" y="153574"/>
                    </a:cubicBezTo>
                    <a:close/>
                    <a:moveTo>
                      <a:pt x="463075" y="73065"/>
                    </a:moveTo>
                    <a:cubicBezTo>
                      <a:pt x="463075" y="73065"/>
                      <a:pt x="463075" y="73065"/>
                      <a:pt x="362857" y="191360"/>
                    </a:cubicBezTo>
                    <a:cubicBezTo>
                      <a:pt x="362857" y="191360"/>
                      <a:pt x="362857" y="191360"/>
                      <a:pt x="463075" y="295738"/>
                    </a:cubicBezTo>
                    <a:close/>
                    <a:moveTo>
                      <a:pt x="41469" y="73065"/>
                    </a:moveTo>
                    <a:cubicBezTo>
                      <a:pt x="41469" y="73065"/>
                      <a:pt x="41469" y="73065"/>
                      <a:pt x="41469" y="295738"/>
                    </a:cubicBezTo>
                    <a:lnTo>
                      <a:pt x="141687" y="191360"/>
                    </a:lnTo>
                    <a:cubicBezTo>
                      <a:pt x="141687" y="191360"/>
                      <a:pt x="141687" y="191360"/>
                      <a:pt x="41469" y="73065"/>
                    </a:cubicBezTo>
                    <a:close/>
                    <a:moveTo>
                      <a:pt x="72571" y="41751"/>
                    </a:moveTo>
                    <a:cubicBezTo>
                      <a:pt x="72571" y="41751"/>
                      <a:pt x="127864" y="107858"/>
                      <a:pt x="176245" y="163526"/>
                    </a:cubicBezTo>
                    <a:cubicBezTo>
                      <a:pt x="162422" y="180922"/>
                      <a:pt x="158966" y="205277"/>
                      <a:pt x="169333" y="226153"/>
                    </a:cubicBezTo>
                    <a:cubicBezTo>
                      <a:pt x="169333" y="226153"/>
                      <a:pt x="169333" y="226153"/>
                      <a:pt x="72571" y="327052"/>
                    </a:cubicBezTo>
                    <a:lnTo>
                      <a:pt x="435429" y="327052"/>
                    </a:lnTo>
                    <a:cubicBezTo>
                      <a:pt x="435429" y="327052"/>
                      <a:pt x="435429" y="327052"/>
                      <a:pt x="338667" y="226153"/>
                    </a:cubicBezTo>
                    <a:cubicBezTo>
                      <a:pt x="349034" y="205277"/>
                      <a:pt x="345578" y="180922"/>
                      <a:pt x="331755" y="163526"/>
                    </a:cubicBezTo>
                    <a:cubicBezTo>
                      <a:pt x="380136" y="107858"/>
                      <a:pt x="435429" y="41751"/>
                      <a:pt x="435429" y="41751"/>
                    </a:cubicBezTo>
                    <a:cubicBezTo>
                      <a:pt x="435429" y="41751"/>
                      <a:pt x="435429" y="41751"/>
                      <a:pt x="72571" y="41751"/>
                    </a:cubicBezTo>
                    <a:close/>
                    <a:moveTo>
                      <a:pt x="55293" y="0"/>
                    </a:moveTo>
                    <a:cubicBezTo>
                      <a:pt x="55293" y="0"/>
                      <a:pt x="55293" y="0"/>
                      <a:pt x="449252" y="0"/>
                    </a:cubicBezTo>
                    <a:cubicBezTo>
                      <a:pt x="456163" y="0"/>
                      <a:pt x="459619" y="0"/>
                      <a:pt x="466531" y="3479"/>
                    </a:cubicBezTo>
                    <a:cubicBezTo>
                      <a:pt x="490721" y="10438"/>
                      <a:pt x="508000" y="31313"/>
                      <a:pt x="508000" y="55668"/>
                    </a:cubicBezTo>
                    <a:cubicBezTo>
                      <a:pt x="508000" y="55668"/>
                      <a:pt x="508000" y="55668"/>
                      <a:pt x="504544" y="313135"/>
                    </a:cubicBezTo>
                    <a:cubicBezTo>
                      <a:pt x="504544" y="327052"/>
                      <a:pt x="501088" y="340969"/>
                      <a:pt x="490721" y="351407"/>
                    </a:cubicBezTo>
                    <a:cubicBezTo>
                      <a:pt x="480354" y="361844"/>
                      <a:pt x="463075" y="368803"/>
                      <a:pt x="449252" y="368803"/>
                    </a:cubicBezTo>
                    <a:cubicBezTo>
                      <a:pt x="449252" y="368803"/>
                      <a:pt x="449252" y="368803"/>
                      <a:pt x="55293" y="368803"/>
                    </a:cubicBezTo>
                    <a:cubicBezTo>
                      <a:pt x="41469" y="368803"/>
                      <a:pt x="27646" y="361844"/>
                      <a:pt x="17279" y="351407"/>
                    </a:cubicBezTo>
                    <a:cubicBezTo>
                      <a:pt x="6912" y="340969"/>
                      <a:pt x="0" y="327052"/>
                      <a:pt x="0" y="313135"/>
                    </a:cubicBezTo>
                    <a:cubicBezTo>
                      <a:pt x="0" y="313135"/>
                      <a:pt x="0" y="313135"/>
                      <a:pt x="0" y="55668"/>
                    </a:cubicBezTo>
                    <a:cubicBezTo>
                      <a:pt x="0" y="31313"/>
                      <a:pt x="17279" y="10438"/>
                      <a:pt x="41469" y="3479"/>
                    </a:cubicBezTo>
                    <a:cubicBezTo>
                      <a:pt x="44925" y="0"/>
                      <a:pt x="51837" y="0"/>
                      <a:pt x="552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9" name="ïṧḻîďê"/>
            <p:cNvGrpSpPr/>
            <p:nvPr/>
          </p:nvGrpSpPr>
          <p:grpSpPr>
            <a:xfrm>
              <a:off x="7955109" y="3995135"/>
              <a:ext cx="3315312" cy="1101297"/>
              <a:chOff x="9305653" y="3302983"/>
              <a:chExt cx="2262955" cy="847702"/>
            </a:xfrm>
          </p:grpSpPr>
          <p:sp>
            <p:nvSpPr>
              <p:cNvPr id="19" name="ïṣľíḑê"/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išľíḑe"/>
              <p:cNvSpPr txBox="1"/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360000" tIns="72000" rIns="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ïśliďè"/>
            <p:cNvGrpSpPr/>
            <p:nvPr/>
          </p:nvGrpSpPr>
          <p:grpSpPr>
            <a:xfrm>
              <a:off x="1236865" y="1886127"/>
              <a:ext cx="3045744" cy="1101297"/>
              <a:chOff x="9305653" y="3302983"/>
              <a:chExt cx="2262955" cy="847702"/>
            </a:xfrm>
          </p:grpSpPr>
          <p:sp>
            <p:nvSpPr>
              <p:cNvPr id="17" name="ïsḷíḓè"/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iśľîḑê"/>
              <p:cNvSpPr txBox="1"/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0" tIns="0" rIns="360000" bIns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íṡḷîḑê"/>
            <p:cNvGrpSpPr/>
            <p:nvPr/>
          </p:nvGrpSpPr>
          <p:grpSpPr>
            <a:xfrm>
              <a:off x="8157551" y="1934439"/>
              <a:ext cx="3315312" cy="1101297"/>
              <a:chOff x="9305653" y="3302983"/>
              <a:chExt cx="2262955" cy="847702"/>
            </a:xfrm>
          </p:grpSpPr>
          <p:sp>
            <p:nvSpPr>
              <p:cNvPr id="15" name="íS1iḍè"/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îṡlide"/>
              <p:cNvSpPr txBox="1"/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360000" tIns="72000" rIns="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îśḷidê"/>
            <p:cNvGrpSpPr/>
            <p:nvPr/>
          </p:nvGrpSpPr>
          <p:grpSpPr>
            <a:xfrm>
              <a:off x="1055440" y="3823064"/>
              <a:ext cx="3045744" cy="1101297"/>
              <a:chOff x="9305653" y="3302983"/>
              <a:chExt cx="2262955" cy="847702"/>
            </a:xfrm>
          </p:grpSpPr>
          <p:sp>
            <p:nvSpPr>
              <p:cNvPr id="13" name="íšḷïďè"/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îsľïḋè"/>
              <p:cNvSpPr txBox="1"/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0" tIns="0" rIns="360000" bIns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3b14ac2-7d3a-4f29-b604-7c154f7cabd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56409" y="2251991"/>
            <a:ext cx="10469431" cy="3550921"/>
            <a:chOff x="780919" y="2436718"/>
            <a:chExt cx="10469431" cy="3550921"/>
          </a:xfrm>
        </p:grpSpPr>
        <p:sp>
          <p:nvSpPr>
            <p:cNvPr id="4" name="işḷide"/>
            <p:cNvSpPr/>
            <p:nvPr/>
          </p:nvSpPr>
          <p:spPr>
            <a:xfrm>
              <a:off x="5408452" y="3715604"/>
              <a:ext cx="1362552" cy="1174614"/>
            </a:xfrm>
            <a:prstGeom prst="triangle">
              <a:avLst/>
            </a:prstGeom>
            <a:noFill/>
            <a:ln w="952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šlídé"/>
            <p:cNvSpPr/>
            <p:nvPr/>
          </p:nvSpPr>
          <p:spPr>
            <a:xfrm>
              <a:off x="780919" y="2651860"/>
              <a:ext cx="3319720" cy="390898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/>
                <a:t>此部分内容作为文字排版占位显示（建议使用主题字体）如需更改请在（设置形状格式）菜单下（文本选项）中调整</a:t>
              </a:r>
              <a:endParaRPr lang="zh-CN" altLang="en-US" sz="1000" dirty="0"/>
            </a:p>
          </p:txBody>
        </p:sp>
        <p:sp>
          <p:nvSpPr>
            <p:cNvPr id="8" name="ï$lîḑè"/>
            <p:cNvSpPr/>
            <p:nvPr/>
          </p:nvSpPr>
          <p:spPr bwMode="auto">
            <a:xfrm>
              <a:off x="5205792" y="3283331"/>
              <a:ext cx="416379" cy="314023"/>
            </a:xfrm>
            <a:custGeom>
              <a:avLst/>
              <a:gdLst>
                <a:gd name="T0" fmla="*/ 0 w 93"/>
                <a:gd name="T1" fmla="*/ 64 h 70"/>
                <a:gd name="T2" fmla="*/ 65 w 93"/>
                <a:gd name="T3" fmla="*/ 0 h 70"/>
                <a:gd name="T4" fmla="*/ 93 w 93"/>
                <a:gd name="T5" fmla="*/ 7 h 70"/>
                <a:gd name="T6" fmla="*/ 0 w 93"/>
                <a:gd name="T7" fmla="*/ 70 h 70"/>
                <a:gd name="T8" fmla="*/ 0 w 93"/>
                <a:gd name="T9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70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75" y="0"/>
                    <a:pt x="84" y="2"/>
                    <a:pt x="93" y="7"/>
                  </a:cubicBezTo>
                  <a:cubicBezTo>
                    <a:pt x="93" y="7"/>
                    <a:pt x="26" y="43"/>
                    <a:pt x="0" y="70"/>
                  </a:cubicBezTo>
                  <a:cubicBezTo>
                    <a:pt x="0" y="70"/>
                    <a:pt x="0" y="66"/>
                    <a:pt x="0" y="64"/>
                  </a:cubicBezTo>
                  <a:close/>
                </a:path>
              </a:pathLst>
            </a:custGeom>
            <a:solidFill>
              <a:srgbClr val="50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ḷïḍe"/>
            <p:cNvSpPr/>
            <p:nvPr/>
          </p:nvSpPr>
          <p:spPr bwMode="auto">
            <a:xfrm>
              <a:off x="4708919" y="4103171"/>
              <a:ext cx="205705" cy="497866"/>
            </a:xfrm>
            <a:custGeom>
              <a:avLst/>
              <a:gdLst>
                <a:gd name="T0" fmla="*/ 46 w 46"/>
                <a:gd name="T1" fmla="*/ 0 h 111"/>
                <a:gd name="T2" fmla="*/ 42 w 46"/>
                <a:gd name="T3" fmla="*/ 2 h 111"/>
                <a:gd name="T4" fmla="*/ 18 w 46"/>
                <a:gd name="T5" fmla="*/ 90 h 111"/>
                <a:gd name="T6" fmla="*/ 38 w 46"/>
                <a:gd name="T7" fmla="*/ 111 h 111"/>
                <a:gd name="T8" fmla="*/ 46 w 46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1">
                  <a:moveTo>
                    <a:pt x="46" y="0"/>
                  </a:moveTo>
                  <a:cubicBezTo>
                    <a:pt x="45" y="0"/>
                    <a:pt x="43" y="1"/>
                    <a:pt x="42" y="2"/>
                  </a:cubicBezTo>
                  <a:cubicBezTo>
                    <a:pt x="11" y="20"/>
                    <a:pt x="0" y="59"/>
                    <a:pt x="18" y="90"/>
                  </a:cubicBezTo>
                  <a:cubicBezTo>
                    <a:pt x="23" y="99"/>
                    <a:pt x="30" y="106"/>
                    <a:pt x="38" y="111"/>
                  </a:cubicBezTo>
                  <a:cubicBezTo>
                    <a:pt x="33" y="73"/>
                    <a:pt x="36" y="35"/>
                    <a:pt x="4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iṣlídè"/>
            <p:cNvSpPr/>
            <p:nvPr/>
          </p:nvSpPr>
          <p:spPr bwMode="auto">
            <a:xfrm>
              <a:off x="5348891" y="5416902"/>
              <a:ext cx="448179" cy="304086"/>
            </a:xfrm>
            <a:custGeom>
              <a:avLst/>
              <a:gdLst>
                <a:gd name="T0" fmla="*/ 0 w 100"/>
                <a:gd name="T1" fmla="*/ 0 h 68"/>
                <a:gd name="T2" fmla="*/ 8 w 100"/>
                <a:gd name="T3" fmla="*/ 27 h 68"/>
                <a:gd name="T4" fmla="*/ 96 w 100"/>
                <a:gd name="T5" fmla="*/ 51 h 68"/>
                <a:gd name="T6" fmla="*/ 100 w 100"/>
                <a:gd name="T7" fmla="*/ 48 h 68"/>
                <a:gd name="T8" fmla="*/ 0 w 100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8">
                  <a:moveTo>
                    <a:pt x="0" y="0"/>
                  </a:moveTo>
                  <a:cubicBezTo>
                    <a:pt x="0" y="9"/>
                    <a:pt x="3" y="18"/>
                    <a:pt x="8" y="27"/>
                  </a:cubicBezTo>
                  <a:cubicBezTo>
                    <a:pt x="26" y="58"/>
                    <a:pt x="65" y="68"/>
                    <a:pt x="96" y="51"/>
                  </a:cubicBezTo>
                  <a:cubicBezTo>
                    <a:pt x="97" y="50"/>
                    <a:pt x="100" y="48"/>
                    <a:pt x="100" y="48"/>
                  </a:cubicBezTo>
                  <a:cubicBezTo>
                    <a:pt x="64" y="39"/>
                    <a:pt x="30" y="2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$lidé"/>
            <p:cNvSpPr/>
            <p:nvPr/>
          </p:nvSpPr>
          <p:spPr bwMode="auto">
            <a:xfrm>
              <a:off x="4735750" y="4363532"/>
              <a:ext cx="953996" cy="1280938"/>
            </a:xfrm>
            <a:custGeom>
              <a:avLst/>
              <a:gdLst>
                <a:gd name="T0" fmla="*/ 43 w 213"/>
                <a:gd name="T1" fmla="*/ 167 h 286"/>
                <a:gd name="T2" fmla="*/ 168 w 213"/>
                <a:gd name="T3" fmla="*/ 286 h 286"/>
                <a:gd name="T4" fmla="*/ 146 w 213"/>
                <a:gd name="T5" fmla="*/ 263 h 286"/>
                <a:gd name="T6" fmla="*/ 145 w 213"/>
                <a:gd name="T7" fmla="*/ 262 h 286"/>
                <a:gd name="T8" fmla="*/ 137 w 213"/>
                <a:gd name="T9" fmla="*/ 234 h 286"/>
                <a:gd name="T10" fmla="*/ 169 w 213"/>
                <a:gd name="T11" fmla="*/ 174 h 286"/>
                <a:gd name="T12" fmla="*/ 194 w 213"/>
                <a:gd name="T13" fmla="*/ 80 h 286"/>
                <a:gd name="T14" fmla="*/ 100 w 213"/>
                <a:gd name="T15" fmla="*/ 55 h 286"/>
                <a:gd name="T16" fmla="*/ 32 w 213"/>
                <a:gd name="T17" fmla="*/ 53 h 286"/>
                <a:gd name="T18" fmla="*/ 12 w 213"/>
                <a:gd name="T19" fmla="*/ 32 h 286"/>
                <a:gd name="T20" fmla="*/ 11 w 213"/>
                <a:gd name="T21" fmla="*/ 31 h 286"/>
                <a:gd name="T22" fmla="*/ 3 w 213"/>
                <a:gd name="T23" fmla="*/ 0 h 286"/>
                <a:gd name="T24" fmla="*/ 43 w 213"/>
                <a:gd name="T25" fmla="*/ 16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286">
                  <a:moveTo>
                    <a:pt x="43" y="167"/>
                  </a:moveTo>
                  <a:cubicBezTo>
                    <a:pt x="74" y="220"/>
                    <a:pt x="118" y="260"/>
                    <a:pt x="168" y="286"/>
                  </a:cubicBezTo>
                  <a:cubicBezTo>
                    <a:pt x="159" y="280"/>
                    <a:pt x="152" y="273"/>
                    <a:pt x="146" y="263"/>
                  </a:cubicBezTo>
                  <a:cubicBezTo>
                    <a:pt x="145" y="263"/>
                    <a:pt x="145" y="262"/>
                    <a:pt x="145" y="262"/>
                  </a:cubicBezTo>
                  <a:cubicBezTo>
                    <a:pt x="140" y="253"/>
                    <a:pt x="137" y="244"/>
                    <a:pt x="137" y="234"/>
                  </a:cubicBezTo>
                  <a:cubicBezTo>
                    <a:pt x="135" y="211"/>
                    <a:pt x="147" y="187"/>
                    <a:pt x="169" y="174"/>
                  </a:cubicBezTo>
                  <a:cubicBezTo>
                    <a:pt x="201" y="155"/>
                    <a:pt x="213" y="113"/>
                    <a:pt x="194" y="80"/>
                  </a:cubicBezTo>
                  <a:cubicBezTo>
                    <a:pt x="175" y="48"/>
                    <a:pt x="133" y="36"/>
                    <a:pt x="100" y="55"/>
                  </a:cubicBezTo>
                  <a:cubicBezTo>
                    <a:pt x="78" y="68"/>
                    <a:pt x="52" y="66"/>
                    <a:pt x="32" y="53"/>
                  </a:cubicBezTo>
                  <a:cubicBezTo>
                    <a:pt x="24" y="48"/>
                    <a:pt x="17" y="41"/>
                    <a:pt x="12" y="32"/>
                  </a:cubicBezTo>
                  <a:cubicBezTo>
                    <a:pt x="12" y="31"/>
                    <a:pt x="12" y="31"/>
                    <a:pt x="11" y="31"/>
                  </a:cubicBezTo>
                  <a:cubicBezTo>
                    <a:pt x="6" y="21"/>
                    <a:pt x="3" y="10"/>
                    <a:pt x="3" y="0"/>
                  </a:cubicBezTo>
                  <a:cubicBezTo>
                    <a:pt x="0" y="56"/>
                    <a:pt x="13" y="115"/>
                    <a:pt x="43" y="1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ŝḷíde"/>
            <p:cNvSpPr/>
            <p:nvPr/>
          </p:nvSpPr>
          <p:spPr bwMode="auto">
            <a:xfrm>
              <a:off x="6383380" y="5416902"/>
              <a:ext cx="447186" cy="304086"/>
            </a:xfrm>
            <a:custGeom>
              <a:avLst/>
              <a:gdLst>
                <a:gd name="T0" fmla="*/ 0 w 100"/>
                <a:gd name="T1" fmla="*/ 48 h 68"/>
                <a:gd name="T2" fmla="*/ 4 w 100"/>
                <a:gd name="T3" fmla="*/ 51 h 68"/>
                <a:gd name="T4" fmla="*/ 92 w 100"/>
                <a:gd name="T5" fmla="*/ 27 h 68"/>
                <a:gd name="T6" fmla="*/ 100 w 100"/>
                <a:gd name="T7" fmla="*/ 0 h 68"/>
                <a:gd name="T8" fmla="*/ 0 w 100"/>
                <a:gd name="T9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8">
                  <a:moveTo>
                    <a:pt x="0" y="48"/>
                  </a:moveTo>
                  <a:cubicBezTo>
                    <a:pt x="1" y="48"/>
                    <a:pt x="3" y="50"/>
                    <a:pt x="4" y="51"/>
                  </a:cubicBezTo>
                  <a:cubicBezTo>
                    <a:pt x="35" y="68"/>
                    <a:pt x="74" y="58"/>
                    <a:pt x="92" y="27"/>
                  </a:cubicBezTo>
                  <a:cubicBezTo>
                    <a:pt x="97" y="18"/>
                    <a:pt x="100" y="9"/>
                    <a:pt x="100" y="0"/>
                  </a:cubicBezTo>
                  <a:cubicBezTo>
                    <a:pt x="70" y="23"/>
                    <a:pt x="36" y="39"/>
                    <a:pt x="0" y="4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ṧḻiḋê"/>
            <p:cNvSpPr/>
            <p:nvPr/>
          </p:nvSpPr>
          <p:spPr bwMode="auto">
            <a:xfrm>
              <a:off x="6490705" y="4363532"/>
              <a:ext cx="953996" cy="1280938"/>
            </a:xfrm>
            <a:custGeom>
              <a:avLst/>
              <a:gdLst>
                <a:gd name="T0" fmla="*/ 170 w 213"/>
                <a:gd name="T1" fmla="*/ 167 h 286"/>
                <a:gd name="T2" fmla="*/ 210 w 213"/>
                <a:gd name="T3" fmla="*/ 0 h 286"/>
                <a:gd name="T4" fmla="*/ 202 w 213"/>
                <a:gd name="T5" fmla="*/ 31 h 286"/>
                <a:gd name="T6" fmla="*/ 201 w 213"/>
                <a:gd name="T7" fmla="*/ 32 h 286"/>
                <a:gd name="T8" fmla="*/ 181 w 213"/>
                <a:gd name="T9" fmla="*/ 53 h 286"/>
                <a:gd name="T10" fmla="*/ 113 w 213"/>
                <a:gd name="T11" fmla="*/ 55 h 286"/>
                <a:gd name="T12" fmla="*/ 19 w 213"/>
                <a:gd name="T13" fmla="*/ 80 h 286"/>
                <a:gd name="T14" fmla="*/ 44 w 213"/>
                <a:gd name="T15" fmla="*/ 174 h 286"/>
                <a:gd name="T16" fmla="*/ 76 w 213"/>
                <a:gd name="T17" fmla="*/ 234 h 286"/>
                <a:gd name="T18" fmla="*/ 68 w 213"/>
                <a:gd name="T19" fmla="*/ 262 h 286"/>
                <a:gd name="T20" fmla="*/ 67 w 213"/>
                <a:gd name="T21" fmla="*/ 263 h 286"/>
                <a:gd name="T22" fmla="*/ 45 w 213"/>
                <a:gd name="T23" fmla="*/ 286 h 286"/>
                <a:gd name="T24" fmla="*/ 170 w 213"/>
                <a:gd name="T25" fmla="*/ 16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286">
                  <a:moveTo>
                    <a:pt x="170" y="167"/>
                  </a:moveTo>
                  <a:cubicBezTo>
                    <a:pt x="200" y="115"/>
                    <a:pt x="213" y="56"/>
                    <a:pt x="210" y="0"/>
                  </a:cubicBezTo>
                  <a:cubicBezTo>
                    <a:pt x="210" y="10"/>
                    <a:pt x="207" y="21"/>
                    <a:pt x="202" y="31"/>
                  </a:cubicBezTo>
                  <a:cubicBezTo>
                    <a:pt x="201" y="31"/>
                    <a:pt x="201" y="31"/>
                    <a:pt x="201" y="32"/>
                  </a:cubicBezTo>
                  <a:cubicBezTo>
                    <a:pt x="196" y="41"/>
                    <a:pt x="189" y="48"/>
                    <a:pt x="181" y="53"/>
                  </a:cubicBezTo>
                  <a:cubicBezTo>
                    <a:pt x="161" y="66"/>
                    <a:pt x="135" y="68"/>
                    <a:pt x="113" y="55"/>
                  </a:cubicBezTo>
                  <a:cubicBezTo>
                    <a:pt x="80" y="36"/>
                    <a:pt x="38" y="48"/>
                    <a:pt x="19" y="80"/>
                  </a:cubicBezTo>
                  <a:cubicBezTo>
                    <a:pt x="0" y="113"/>
                    <a:pt x="12" y="155"/>
                    <a:pt x="44" y="174"/>
                  </a:cubicBezTo>
                  <a:cubicBezTo>
                    <a:pt x="66" y="187"/>
                    <a:pt x="78" y="211"/>
                    <a:pt x="76" y="234"/>
                  </a:cubicBezTo>
                  <a:cubicBezTo>
                    <a:pt x="76" y="244"/>
                    <a:pt x="73" y="253"/>
                    <a:pt x="68" y="262"/>
                  </a:cubicBezTo>
                  <a:cubicBezTo>
                    <a:pt x="68" y="262"/>
                    <a:pt x="68" y="263"/>
                    <a:pt x="67" y="263"/>
                  </a:cubicBezTo>
                  <a:cubicBezTo>
                    <a:pt x="61" y="273"/>
                    <a:pt x="54" y="280"/>
                    <a:pt x="45" y="286"/>
                  </a:cubicBezTo>
                  <a:cubicBezTo>
                    <a:pt x="95" y="260"/>
                    <a:pt x="139" y="220"/>
                    <a:pt x="170" y="1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ṥ1ïḓè"/>
            <p:cNvSpPr/>
            <p:nvPr/>
          </p:nvSpPr>
          <p:spPr bwMode="auto">
            <a:xfrm>
              <a:off x="7264833" y="4103171"/>
              <a:ext cx="206699" cy="497866"/>
            </a:xfrm>
            <a:custGeom>
              <a:avLst/>
              <a:gdLst>
                <a:gd name="T0" fmla="*/ 8 w 46"/>
                <a:gd name="T1" fmla="*/ 111 h 111"/>
                <a:gd name="T2" fmla="*/ 28 w 46"/>
                <a:gd name="T3" fmla="*/ 90 h 111"/>
                <a:gd name="T4" fmla="*/ 4 w 46"/>
                <a:gd name="T5" fmla="*/ 2 h 111"/>
                <a:gd name="T6" fmla="*/ 0 w 46"/>
                <a:gd name="T7" fmla="*/ 0 h 111"/>
                <a:gd name="T8" fmla="*/ 8 w 4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1">
                  <a:moveTo>
                    <a:pt x="8" y="111"/>
                  </a:moveTo>
                  <a:cubicBezTo>
                    <a:pt x="16" y="106"/>
                    <a:pt x="23" y="99"/>
                    <a:pt x="28" y="90"/>
                  </a:cubicBezTo>
                  <a:cubicBezTo>
                    <a:pt x="46" y="59"/>
                    <a:pt x="35" y="20"/>
                    <a:pt x="4" y="2"/>
                  </a:cubicBezTo>
                  <a:cubicBezTo>
                    <a:pt x="3" y="1"/>
                    <a:pt x="1" y="0"/>
                    <a:pt x="0" y="0"/>
                  </a:cubicBezTo>
                  <a:cubicBezTo>
                    <a:pt x="10" y="35"/>
                    <a:pt x="13" y="73"/>
                    <a:pt x="8" y="1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ṥļîḓê"/>
            <p:cNvSpPr/>
            <p:nvPr/>
          </p:nvSpPr>
          <p:spPr bwMode="auto">
            <a:xfrm>
              <a:off x="6558280" y="3283331"/>
              <a:ext cx="416379" cy="314023"/>
            </a:xfrm>
            <a:custGeom>
              <a:avLst/>
              <a:gdLst>
                <a:gd name="T0" fmla="*/ 93 w 93"/>
                <a:gd name="T1" fmla="*/ 70 h 70"/>
                <a:gd name="T2" fmla="*/ 93 w 93"/>
                <a:gd name="T3" fmla="*/ 64 h 70"/>
                <a:gd name="T4" fmla="*/ 28 w 93"/>
                <a:gd name="T5" fmla="*/ 0 h 70"/>
                <a:gd name="T6" fmla="*/ 0 w 93"/>
                <a:gd name="T7" fmla="*/ 6 h 70"/>
                <a:gd name="T8" fmla="*/ 93 w 93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70">
                  <a:moveTo>
                    <a:pt x="93" y="70"/>
                  </a:moveTo>
                  <a:cubicBezTo>
                    <a:pt x="93" y="69"/>
                    <a:pt x="93" y="66"/>
                    <a:pt x="93" y="64"/>
                  </a:cubicBezTo>
                  <a:cubicBezTo>
                    <a:pt x="93" y="29"/>
                    <a:pt x="64" y="0"/>
                    <a:pt x="28" y="0"/>
                  </a:cubicBezTo>
                  <a:cubicBezTo>
                    <a:pt x="18" y="0"/>
                    <a:pt x="9" y="2"/>
                    <a:pt x="0" y="6"/>
                  </a:cubicBezTo>
                  <a:cubicBezTo>
                    <a:pt x="35" y="21"/>
                    <a:pt x="67" y="43"/>
                    <a:pt x="93" y="7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ṣḻïḍê"/>
            <p:cNvSpPr/>
            <p:nvPr/>
          </p:nvSpPr>
          <p:spPr bwMode="auto">
            <a:xfrm>
              <a:off x="5205792" y="3283331"/>
              <a:ext cx="416379" cy="314023"/>
            </a:xfrm>
            <a:custGeom>
              <a:avLst/>
              <a:gdLst>
                <a:gd name="T0" fmla="*/ 93 w 93"/>
                <a:gd name="T1" fmla="*/ 6 h 70"/>
                <a:gd name="T2" fmla="*/ 65 w 93"/>
                <a:gd name="T3" fmla="*/ 0 h 70"/>
                <a:gd name="T4" fmla="*/ 0 w 93"/>
                <a:gd name="T5" fmla="*/ 64 h 70"/>
                <a:gd name="T6" fmla="*/ 0 w 93"/>
                <a:gd name="T7" fmla="*/ 70 h 70"/>
                <a:gd name="T8" fmla="*/ 93 w 93"/>
                <a:gd name="T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70">
                  <a:moveTo>
                    <a:pt x="93" y="6"/>
                  </a:moveTo>
                  <a:cubicBezTo>
                    <a:pt x="84" y="2"/>
                    <a:pt x="7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66"/>
                    <a:pt x="0" y="69"/>
                    <a:pt x="0" y="70"/>
                  </a:cubicBezTo>
                  <a:cubicBezTo>
                    <a:pt x="26" y="43"/>
                    <a:pt x="58" y="21"/>
                    <a:pt x="93" y="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ṣ1îḋê"/>
            <p:cNvSpPr/>
            <p:nvPr/>
          </p:nvSpPr>
          <p:spPr bwMode="auto">
            <a:xfrm>
              <a:off x="5348891" y="3100482"/>
              <a:ext cx="1481675" cy="779096"/>
            </a:xfrm>
            <a:custGeom>
              <a:avLst/>
              <a:gdLst>
                <a:gd name="T0" fmla="*/ 166 w 331"/>
                <a:gd name="T1" fmla="*/ 0 h 174"/>
                <a:gd name="T2" fmla="*/ 0 w 331"/>
                <a:gd name="T3" fmla="*/ 50 h 174"/>
                <a:gd name="T4" fmla="*/ 31 w 331"/>
                <a:gd name="T5" fmla="*/ 41 h 174"/>
                <a:gd name="T6" fmla="*/ 33 w 331"/>
                <a:gd name="T7" fmla="*/ 41 h 174"/>
                <a:gd name="T8" fmla="*/ 61 w 331"/>
                <a:gd name="T9" fmla="*/ 48 h 174"/>
                <a:gd name="T10" fmla="*/ 97 w 331"/>
                <a:gd name="T11" fmla="*/ 105 h 174"/>
                <a:gd name="T12" fmla="*/ 166 w 331"/>
                <a:gd name="T13" fmla="*/ 174 h 174"/>
                <a:gd name="T14" fmla="*/ 234 w 331"/>
                <a:gd name="T15" fmla="*/ 105 h 174"/>
                <a:gd name="T16" fmla="*/ 270 w 331"/>
                <a:gd name="T17" fmla="*/ 48 h 174"/>
                <a:gd name="T18" fmla="*/ 298 w 331"/>
                <a:gd name="T19" fmla="*/ 41 h 174"/>
                <a:gd name="T20" fmla="*/ 300 w 331"/>
                <a:gd name="T21" fmla="*/ 41 h 174"/>
                <a:gd name="T22" fmla="*/ 331 w 331"/>
                <a:gd name="T23" fmla="*/ 50 h 174"/>
                <a:gd name="T24" fmla="*/ 166 w 331"/>
                <a:gd name="T2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1" h="174">
                  <a:moveTo>
                    <a:pt x="166" y="0"/>
                  </a:moveTo>
                  <a:cubicBezTo>
                    <a:pt x="105" y="0"/>
                    <a:pt x="48" y="18"/>
                    <a:pt x="0" y="50"/>
                  </a:cubicBezTo>
                  <a:cubicBezTo>
                    <a:pt x="10" y="44"/>
                    <a:pt x="20" y="41"/>
                    <a:pt x="31" y="41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43" y="41"/>
                    <a:pt x="52" y="43"/>
                    <a:pt x="61" y="48"/>
                  </a:cubicBezTo>
                  <a:cubicBezTo>
                    <a:pt x="82" y="58"/>
                    <a:pt x="97" y="80"/>
                    <a:pt x="97" y="105"/>
                  </a:cubicBezTo>
                  <a:cubicBezTo>
                    <a:pt x="97" y="143"/>
                    <a:pt x="128" y="174"/>
                    <a:pt x="166" y="174"/>
                  </a:cubicBezTo>
                  <a:cubicBezTo>
                    <a:pt x="203" y="174"/>
                    <a:pt x="234" y="143"/>
                    <a:pt x="234" y="105"/>
                  </a:cubicBezTo>
                  <a:cubicBezTo>
                    <a:pt x="234" y="80"/>
                    <a:pt x="249" y="58"/>
                    <a:pt x="270" y="48"/>
                  </a:cubicBezTo>
                  <a:cubicBezTo>
                    <a:pt x="279" y="43"/>
                    <a:pt x="288" y="41"/>
                    <a:pt x="298" y="41"/>
                  </a:cubicBezTo>
                  <a:cubicBezTo>
                    <a:pt x="299" y="41"/>
                    <a:pt x="299" y="41"/>
                    <a:pt x="300" y="41"/>
                  </a:cubicBezTo>
                  <a:cubicBezTo>
                    <a:pt x="311" y="41"/>
                    <a:pt x="321" y="44"/>
                    <a:pt x="331" y="50"/>
                  </a:cubicBezTo>
                  <a:cubicBezTo>
                    <a:pt x="283" y="18"/>
                    <a:pt x="227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8" name="iS1îḓè"/>
            <p:cNvGrpSpPr/>
            <p:nvPr/>
          </p:nvGrpSpPr>
          <p:grpSpPr>
            <a:xfrm>
              <a:off x="6354994" y="2708920"/>
              <a:ext cx="1089698" cy="331440"/>
              <a:chOff x="7528087" y="2680840"/>
              <a:chExt cx="2803259" cy="316190"/>
            </a:xfrm>
          </p:grpSpPr>
          <p:cxnSp>
            <p:nvCxnSpPr>
              <p:cNvPr id="38" name="直接连接符 37"/>
              <p:cNvCxnSpPr/>
              <p:nvPr/>
            </p:nvCxnSpPr>
            <p:spPr>
              <a:xfrm flipV="1">
                <a:off x="7528087" y="2680840"/>
                <a:ext cx="497966" cy="31619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8026053" y="2680840"/>
                <a:ext cx="230529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í$1ïḍê"/>
            <p:cNvGrpSpPr/>
            <p:nvPr/>
          </p:nvGrpSpPr>
          <p:grpSpPr>
            <a:xfrm flipH="1" flipV="1">
              <a:off x="3657630" y="4957033"/>
              <a:ext cx="1089698" cy="331440"/>
              <a:chOff x="7528087" y="2680840"/>
              <a:chExt cx="2803259" cy="316190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V="1">
                <a:off x="7528087" y="2680840"/>
                <a:ext cx="497966" cy="31619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8026053" y="2680840"/>
                <a:ext cx="230529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i$líḋé"/>
            <p:cNvGrpSpPr/>
            <p:nvPr/>
          </p:nvGrpSpPr>
          <p:grpSpPr>
            <a:xfrm flipV="1">
              <a:off x="7416870" y="5173948"/>
              <a:ext cx="1089698" cy="331440"/>
              <a:chOff x="7528087" y="2680840"/>
              <a:chExt cx="2803259" cy="316190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7528087" y="2680840"/>
                <a:ext cx="497966" cy="31619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8026053" y="2680840"/>
                <a:ext cx="230529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íSľíḓè"/>
            <p:cNvGrpSpPr/>
            <p:nvPr/>
          </p:nvGrpSpPr>
          <p:grpSpPr>
            <a:xfrm>
              <a:off x="8672321" y="5203632"/>
              <a:ext cx="2578029" cy="784007"/>
              <a:chOff x="251866" y="1988839"/>
              <a:chExt cx="3288629" cy="784007"/>
            </a:xfrm>
          </p:grpSpPr>
          <p:sp>
            <p:nvSpPr>
              <p:cNvPr id="32" name="ïsḷíḋé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 dirty="0"/>
              </a:p>
            </p:txBody>
          </p:sp>
          <p:sp>
            <p:nvSpPr>
              <p:cNvPr id="33" name="işľíḑé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22" name="ísḷïḍe"/>
            <p:cNvGrpSpPr/>
            <p:nvPr/>
          </p:nvGrpSpPr>
          <p:grpSpPr>
            <a:xfrm>
              <a:off x="941651" y="4947664"/>
              <a:ext cx="2578029" cy="784007"/>
              <a:chOff x="251866" y="1988839"/>
              <a:chExt cx="3288629" cy="784007"/>
            </a:xfrm>
          </p:grpSpPr>
          <p:sp>
            <p:nvSpPr>
              <p:cNvPr id="30" name="í$ľïḍé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 dirty="0"/>
              </a:p>
            </p:txBody>
          </p:sp>
          <p:sp>
            <p:nvSpPr>
              <p:cNvPr id="31" name="iŝ1ïḋé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" name="ïṩliďè"/>
            <p:cNvGrpSpPr/>
            <p:nvPr/>
          </p:nvGrpSpPr>
          <p:grpSpPr>
            <a:xfrm>
              <a:off x="7638489" y="2436718"/>
              <a:ext cx="2578029" cy="784007"/>
              <a:chOff x="251866" y="1988839"/>
              <a:chExt cx="3288629" cy="784007"/>
            </a:xfrm>
          </p:grpSpPr>
          <p:sp>
            <p:nvSpPr>
              <p:cNvPr id="28" name="íşľiḓé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 dirty="0"/>
              </a:p>
            </p:txBody>
          </p:sp>
          <p:sp>
            <p:nvSpPr>
              <p:cNvPr id="29" name="î$lidé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îṡľïḍé"/>
            <p:cNvSpPr/>
            <p:nvPr/>
          </p:nvSpPr>
          <p:spPr bwMode="auto">
            <a:xfrm>
              <a:off x="5899582" y="3356973"/>
              <a:ext cx="380293" cy="366291"/>
            </a:xfrm>
            <a:custGeom>
              <a:avLst/>
              <a:gdLst>
                <a:gd name="connsiteX0" fmla="*/ 304701 w 609473"/>
                <a:gd name="connsiteY0" fmla="*/ 381618 h 587034"/>
                <a:gd name="connsiteX1" fmla="*/ 325879 w 609473"/>
                <a:gd name="connsiteY1" fmla="*/ 394101 h 587034"/>
                <a:gd name="connsiteX2" fmla="*/ 309542 w 609473"/>
                <a:gd name="connsiteY2" fmla="*/ 410914 h 587034"/>
                <a:gd name="connsiteX3" fmla="*/ 331022 w 609473"/>
                <a:gd name="connsiteY3" fmla="*/ 433867 h 587034"/>
                <a:gd name="connsiteX4" fmla="*/ 312466 w 609473"/>
                <a:gd name="connsiteY4" fmla="*/ 468800 h 587034"/>
                <a:gd name="connsiteX5" fmla="*/ 294112 w 609473"/>
                <a:gd name="connsiteY5" fmla="*/ 468096 h 587034"/>
                <a:gd name="connsiteX6" fmla="*/ 278380 w 609473"/>
                <a:gd name="connsiteY6" fmla="*/ 432055 h 587034"/>
                <a:gd name="connsiteX7" fmla="*/ 299861 w 609473"/>
                <a:gd name="connsiteY7" fmla="*/ 410612 h 587034"/>
                <a:gd name="connsiteX8" fmla="*/ 284028 w 609473"/>
                <a:gd name="connsiteY8" fmla="*/ 393397 h 587034"/>
                <a:gd name="connsiteX9" fmla="*/ 224835 w 609473"/>
                <a:gd name="connsiteY9" fmla="*/ 380559 h 587034"/>
                <a:gd name="connsiteX10" fmla="*/ 283211 w 609473"/>
                <a:gd name="connsiteY10" fmla="*/ 483344 h 587034"/>
                <a:gd name="connsiteX11" fmla="*/ 305190 w 609473"/>
                <a:gd name="connsiteY11" fmla="*/ 499753 h 587034"/>
                <a:gd name="connsiteX12" fmla="*/ 327069 w 609473"/>
                <a:gd name="connsiteY12" fmla="*/ 483646 h 587034"/>
                <a:gd name="connsiteX13" fmla="*/ 387865 w 609473"/>
                <a:gd name="connsiteY13" fmla="*/ 380861 h 587034"/>
                <a:gd name="connsiteX14" fmla="*/ 498972 w 609473"/>
                <a:gd name="connsiteY14" fmla="*/ 386700 h 587034"/>
                <a:gd name="connsiteX15" fmla="*/ 581344 w 609473"/>
                <a:gd name="connsiteY15" fmla="*/ 414485 h 587034"/>
                <a:gd name="connsiteX16" fmla="*/ 609473 w 609473"/>
                <a:gd name="connsiteY16" fmla="*/ 494820 h 587034"/>
                <a:gd name="connsiteX17" fmla="*/ 609473 w 609473"/>
                <a:gd name="connsiteY17" fmla="*/ 529048 h 587034"/>
                <a:gd name="connsiteX18" fmla="*/ 551399 w 609473"/>
                <a:gd name="connsiteY18" fmla="*/ 587034 h 587034"/>
                <a:gd name="connsiteX19" fmla="*/ 58074 w 609473"/>
                <a:gd name="connsiteY19" fmla="*/ 587034 h 587034"/>
                <a:gd name="connsiteX20" fmla="*/ 0 w 609473"/>
                <a:gd name="connsiteY20" fmla="*/ 529048 h 587034"/>
                <a:gd name="connsiteX21" fmla="*/ 0 w 609473"/>
                <a:gd name="connsiteY21" fmla="*/ 494820 h 587034"/>
                <a:gd name="connsiteX22" fmla="*/ 28129 w 609473"/>
                <a:gd name="connsiteY22" fmla="*/ 414485 h 587034"/>
                <a:gd name="connsiteX23" fmla="*/ 110501 w 609473"/>
                <a:gd name="connsiteY23" fmla="*/ 386700 h 587034"/>
                <a:gd name="connsiteX24" fmla="*/ 316407 w 609473"/>
                <a:gd name="connsiteY24" fmla="*/ 206077 h 587034"/>
                <a:gd name="connsiteX25" fmla="*/ 316407 w 609473"/>
                <a:gd name="connsiteY25" fmla="*/ 272924 h 587034"/>
                <a:gd name="connsiteX26" fmla="*/ 335965 w 609473"/>
                <a:gd name="connsiteY26" fmla="*/ 266783 h 587034"/>
                <a:gd name="connsiteX27" fmla="*/ 346551 w 609473"/>
                <a:gd name="connsiteY27" fmla="*/ 239602 h 587034"/>
                <a:gd name="connsiteX28" fmla="*/ 336570 w 609473"/>
                <a:gd name="connsiteY28" fmla="*/ 216346 h 587034"/>
                <a:gd name="connsiteX29" fmla="*/ 316407 w 609473"/>
                <a:gd name="connsiteY29" fmla="*/ 206077 h 587034"/>
                <a:gd name="connsiteX30" fmla="*/ 299872 w 609473"/>
                <a:gd name="connsiteY30" fmla="*/ 94230 h 587034"/>
                <a:gd name="connsiteX31" fmla="*/ 277793 w 609473"/>
                <a:gd name="connsiteY31" fmla="*/ 102183 h 587034"/>
                <a:gd name="connsiteX32" fmla="*/ 270534 w 609473"/>
                <a:gd name="connsiteY32" fmla="*/ 122922 h 587034"/>
                <a:gd name="connsiteX33" fmla="*/ 281322 w 609473"/>
                <a:gd name="connsiteY33" fmla="*/ 145674 h 587034"/>
                <a:gd name="connsiteX34" fmla="*/ 299872 w 609473"/>
                <a:gd name="connsiteY34" fmla="*/ 154231 h 587034"/>
                <a:gd name="connsiteX35" fmla="*/ 316407 w 609473"/>
                <a:gd name="connsiteY35" fmla="*/ 42585 h 587034"/>
                <a:gd name="connsiteX36" fmla="*/ 316407 w 609473"/>
                <a:gd name="connsiteY36" fmla="*/ 56478 h 587034"/>
                <a:gd name="connsiteX37" fmla="*/ 360061 w 609473"/>
                <a:gd name="connsiteY37" fmla="*/ 70169 h 587034"/>
                <a:gd name="connsiteX38" fmla="*/ 389904 w 609473"/>
                <a:gd name="connsiteY38" fmla="*/ 129465 h 587034"/>
                <a:gd name="connsiteX39" fmla="*/ 344837 w 609473"/>
                <a:gd name="connsiteY39" fmla="*/ 129465 h 587034"/>
                <a:gd name="connsiteX40" fmla="*/ 339797 w 609473"/>
                <a:gd name="connsiteY40" fmla="*/ 107217 h 587034"/>
                <a:gd name="connsiteX41" fmla="*/ 316407 w 609473"/>
                <a:gd name="connsiteY41" fmla="*/ 93928 h 587034"/>
                <a:gd name="connsiteX42" fmla="*/ 316407 w 609473"/>
                <a:gd name="connsiteY42" fmla="*/ 159063 h 587034"/>
                <a:gd name="connsiteX43" fmla="*/ 371050 w 609473"/>
                <a:gd name="connsiteY43" fmla="*/ 183829 h 587034"/>
                <a:gd name="connsiteX44" fmla="*/ 394037 w 609473"/>
                <a:gd name="connsiteY44" fmla="*/ 234467 h 587034"/>
                <a:gd name="connsiteX45" fmla="*/ 362380 w 609473"/>
                <a:gd name="connsiteY45" fmla="*/ 297086 h 587034"/>
                <a:gd name="connsiteX46" fmla="*/ 316407 w 609473"/>
                <a:gd name="connsiteY46" fmla="*/ 311079 h 587034"/>
                <a:gd name="connsiteX47" fmla="*/ 316407 w 609473"/>
                <a:gd name="connsiteY47" fmla="*/ 318328 h 587034"/>
                <a:gd name="connsiteX48" fmla="*/ 445959 w 609473"/>
                <a:gd name="connsiteY48" fmla="*/ 180507 h 587034"/>
                <a:gd name="connsiteX49" fmla="*/ 316407 w 609473"/>
                <a:gd name="connsiteY49" fmla="*/ 42585 h 587034"/>
                <a:gd name="connsiteX50" fmla="*/ 299872 w 609473"/>
                <a:gd name="connsiteY50" fmla="*/ 42484 h 587034"/>
                <a:gd name="connsiteX51" fmla="*/ 168808 w 609473"/>
                <a:gd name="connsiteY51" fmla="*/ 180507 h 587034"/>
                <a:gd name="connsiteX52" fmla="*/ 299872 w 609473"/>
                <a:gd name="connsiteY52" fmla="*/ 318428 h 587034"/>
                <a:gd name="connsiteX53" fmla="*/ 299872 w 609473"/>
                <a:gd name="connsiteY53" fmla="*/ 311381 h 587034"/>
                <a:gd name="connsiteX54" fmla="*/ 249564 w 609473"/>
                <a:gd name="connsiteY54" fmla="*/ 296683 h 587034"/>
                <a:gd name="connsiteX55" fmla="*/ 220729 w 609473"/>
                <a:gd name="connsiteY55" fmla="*/ 229635 h 587034"/>
                <a:gd name="connsiteX56" fmla="*/ 266904 w 609473"/>
                <a:gd name="connsiteY56" fmla="*/ 229635 h 587034"/>
                <a:gd name="connsiteX57" fmla="*/ 273659 w 609473"/>
                <a:gd name="connsiteY57" fmla="*/ 258528 h 587034"/>
                <a:gd name="connsiteX58" fmla="*/ 299872 w 609473"/>
                <a:gd name="connsiteY58" fmla="*/ 273428 h 587034"/>
                <a:gd name="connsiteX59" fmla="*/ 299872 w 609473"/>
                <a:gd name="connsiteY59" fmla="*/ 200440 h 587034"/>
                <a:gd name="connsiteX60" fmla="*/ 285959 w 609473"/>
                <a:gd name="connsiteY60" fmla="*/ 196312 h 587034"/>
                <a:gd name="connsiteX61" fmla="*/ 239784 w 609473"/>
                <a:gd name="connsiteY61" fmla="*/ 169634 h 587034"/>
                <a:gd name="connsiteX62" fmla="*/ 226375 w 609473"/>
                <a:gd name="connsiteY62" fmla="*/ 128459 h 587034"/>
                <a:gd name="connsiteX63" fmla="*/ 231618 w 609473"/>
                <a:gd name="connsiteY63" fmla="*/ 99566 h 587034"/>
                <a:gd name="connsiteX64" fmla="*/ 246237 w 609473"/>
                <a:gd name="connsiteY64" fmla="*/ 77115 h 587034"/>
                <a:gd name="connsiteX65" fmla="*/ 273256 w 609473"/>
                <a:gd name="connsiteY65" fmla="*/ 60404 h 587034"/>
                <a:gd name="connsiteX66" fmla="*/ 299872 w 609473"/>
                <a:gd name="connsiteY66" fmla="*/ 56075 h 587034"/>
                <a:gd name="connsiteX67" fmla="*/ 307333 w 609473"/>
                <a:gd name="connsiteY67" fmla="*/ 0 h 587034"/>
                <a:gd name="connsiteX68" fmla="*/ 488101 w 609473"/>
                <a:gd name="connsiteY68" fmla="*/ 180507 h 587034"/>
                <a:gd name="connsiteX69" fmla="*/ 307333 w 609473"/>
                <a:gd name="connsiteY69" fmla="*/ 361013 h 587034"/>
                <a:gd name="connsiteX70" fmla="*/ 126665 w 609473"/>
                <a:gd name="connsiteY70" fmla="*/ 180507 h 587034"/>
                <a:gd name="connsiteX71" fmla="*/ 307333 w 609473"/>
                <a:gd name="connsiteY71" fmla="*/ 0 h 58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9473" h="587034">
                  <a:moveTo>
                    <a:pt x="304701" y="381618"/>
                  </a:moveTo>
                  <a:lnTo>
                    <a:pt x="325879" y="394101"/>
                  </a:lnTo>
                  <a:lnTo>
                    <a:pt x="309542" y="410914"/>
                  </a:lnTo>
                  <a:lnTo>
                    <a:pt x="331022" y="433867"/>
                  </a:lnTo>
                  <a:lnTo>
                    <a:pt x="312466" y="468800"/>
                  </a:lnTo>
                  <a:cubicBezTo>
                    <a:pt x="307021" y="479069"/>
                    <a:pt x="298751" y="478767"/>
                    <a:pt x="294112" y="468096"/>
                  </a:cubicBezTo>
                  <a:lnTo>
                    <a:pt x="278380" y="432055"/>
                  </a:lnTo>
                  <a:lnTo>
                    <a:pt x="299861" y="410612"/>
                  </a:lnTo>
                  <a:lnTo>
                    <a:pt x="284028" y="393397"/>
                  </a:lnTo>
                  <a:close/>
                  <a:moveTo>
                    <a:pt x="224835" y="380559"/>
                  </a:moveTo>
                  <a:lnTo>
                    <a:pt x="283211" y="483344"/>
                  </a:lnTo>
                  <a:cubicBezTo>
                    <a:pt x="289260" y="493914"/>
                    <a:pt x="297024" y="499753"/>
                    <a:pt x="305190" y="499753"/>
                  </a:cubicBezTo>
                  <a:cubicBezTo>
                    <a:pt x="313155" y="499753"/>
                    <a:pt x="320919" y="494015"/>
                    <a:pt x="327069" y="483646"/>
                  </a:cubicBezTo>
                  <a:lnTo>
                    <a:pt x="387865" y="380861"/>
                  </a:lnTo>
                  <a:lnTo>
                    <a:pt x="498972" y="386700"/>
                  </a:lnTo>
                  <a:cubicBezTo>
                    <a:pt x="529521" y="388311"/>
                    <a:pt x="565716" y="400492"/>
                    <a:pt x="581344" y="414485"/>
                  </a:cubicBezTo>
                  <a:cubicBezTo>
                    <a:pt x="597072" y="428679"/>
                    <a:pt x="609473" y="464015"/>
                    <a:pt x="609473" y="494820"/>
                  </a:cubicBezTo>
                  <a:lnTo>
                    <a:pt x="609473" y="529048"/>
                  </a:lnTo>
                  <a:cubicBezTo>
                    <a:pt x="609473" y="561061"/>
                    <a:pt x="583360" y="587034"/>
                    <a:pt x="551399" y="587034"/>
                  </a:cubicBezTo>
                  <a:lnTo>
                    <a:pt x="58074" y="587034"/>
                  </a:lnTo>
                  <a:cubicBezTo>
                    <a:pt x="26012" y="587034"/>
                    <a:pt x="0" y="561061"/>
                    <a:pt x="0" y="529048"/>
                  </a:cubicBezTo>
                  <a:lnTo>
                    <a:pt x="0" y="494820"/>
                  </a:lnTo>
                  <a:cubicBezTo>
                    <a:pt x="0" y="464015"/>
                    <a:pt x="12401" y="428679"/>
                    <a:pt x="28129" y="414485"/>
                  </a:cubicBezTo>
                  <a:cubicBezTo>
                    <a:pt x="43757" y="400492"/>
                    <a:pt x="79851" y="388311"/>
                    <a:pt x="110501" y="386700"/>
                  </a:cubicBezTo>
                  <a:close/>
                  <a:moveTo>
                    <a:pt x="316407" y="206077"/>
                  </a:moveTo>
                  <a:lnTo>
                    <a:pt x="316407" y="272924"/>
                  </a:lnTo>
                  <a:cubicBezTo>
                    <a:pt x="325379" y="271817"/>
                    <a:pt x="331832" y="269703"/>
                    <a:pt x="335965" y="266783"/>
                  </a:cubicBezTo>
                  <a:cubicBezTo>
                    <a:pt x="343023" y="261548"/>
                    <a:pt x="346551" y="252488"/>
                    <a:pt x="346551" y="239602"/>
                  </a:cubicBezTo>
                  <a:cubicBezTo>
                    <a:pt x="346551" y="229736"/>
                    <a:pt x="343224" y="222084"/>
                    <a:pt x="336570" y="216346"/>
                  </a:cubicBezTo>
                  <a:cubicBezTo>
                    <a:pt x="332638" y="213024"/>
                    <a:pt x="325884" y="209601"/>
                    <a:pt x="316407" y="206077"/>
                  </a:cubicBezTo>
                  <a:close/>
                  <a:moveTo>
                    <a:pt x="299872" y="94230"/>
                  </a:moveTo>
                  <a:cubicBezTo>
                    <a:pt x="289891" y="94431"/>
                    <a:pt x="282531" y="97149"/>
                    <a:pt x="277793" y="102183"/>
                  </a:cubicBezTo>
                  <a:cubicBezTo>
                    <a:pt x="272954" y="107317"/>
                    <a:pt x="270534" y="114163"/>
                    <a:pt x="270534" y="122922"/>
                  </a:cubicBezTo>
                  <a:cubicBezTo>
                    <a:pt x="270534" y="132586"/>
                    <a:pt x="274163" y="140137"/>
                    <a:pt x="281322" y="145674"/>
                  </a:cubicBezTo>
                  <a:cubicBezTo>
                    <a:pt x="285354" y="148795"/>
                    <a:pt x="291504" y="151613"/>
                    <a:pt x="299872" y="154231"/>
                  </a:cubicBezTo>
                  <a:close/>
                  <a:moveTo>
                    <a:pt x="316407" y="42585"/>
                  </a:moveTo>
                  <a:lnTo>
                    <a:pt x="316407" y="56478"/>
                  </a:lnTo>
                  <a:cubicBezTo>
                    <a:pt x="334957" y="57887"/>
                    <a:pt x="349576" y="62518"/>
                    <a:pt x="360061" y="70169"/>
                  </a:cubicBezTo>
                  <a:cubicBezTo>
                    <a:pt x="379318" y="82350"/>
                    <a:pt x="389198" y="102082"/>
                    <a:pt x="389904" y="129465"/>
                  </a:cubicBezTo>
                  <a:lnTo>
                    <a:pt x="344837" y="129465"/>
                  </a:lnTo>
                  <a:cubicBezTo>
                    <a:pt x="344031" y="119297"/>
                    <a:pt x="342317" y="111948"/>
                    <a:pt x="339797" y="107217"/>
                  </a:cubicBezTo>
                  <a:cubicBezTo>
                    <a:pt x="335562" y="99163"/>
                    <a:pt x="327698" y="94733"/>
                    <a:pt x="316407" y="93928"/>
                  </a:cubicBezTo>
                  <a:lnTo>
                    <a:pt x="316407" y="159063"/>
                  </a:lnTo>
                  <a:cubicBezTo>
                    <a:pt x="343527" y="168426"/>
                    <a:pt x="361674" y="176681"/>
                    <a:pt x="371050" y="183829"/>
                  </a:cubicBezTo>
                  <a:cubicBezTo>
                    <a:pt x="386375" y="195809"/>
                    <a:pt x="394037" y="212722"/>
                    <a:pt x="394037" y="234467"/>
                  </a:cubicBezTo>
                  <a:cubicBezTo>
                    <a:pt x="394037" y="263159"/>
                    <a:pt x="383451" y="284099"/>
                    <a:pt x="362380" y="297086"/>
                  </a:cubicBezTo>
                  <a:cubicBezTo>
                    <a:pt x="349475" y="305039"/>
                    <a:pt x="334151" y="309670"/>
                    <a:pt x="316407" y="311079"/>
                  </a:cubicBezTo>
                  <a:lnTo>
                    <a:pt x="316407" y="318328"/>
                  </a:lnTo>
                  <a:cubicBezTo>
                    <a:pt x="388593" y="313697"/>
                    <a:pt x="445959" y="253696"/>
                    <a:pt x="445959" y="180507"/>
                  </a:cubicBezTo>
                  <a:cubicBezTo>
                    <a:pt x="445959" y="107217"/>
                    <a:pt x="388593" y="47316"/>
                    <a:pt x="316407" y="42585"/>
                  </a:cubicBezTo>
                  <a:close/>
                  <a:moveTo>
                    <a:pt x="299872" y="42484"/>
                  </a:moveTo>
                  <a:cubicBezTo>
                    <a:pt x="226980" y="46410"/>
                    <a:pt x="168808" y="106713"/>
                    <a:pt x="168808" y="180507"/>
                  </a:cubicBezTo>
                  <a:cubicBezTo>
                    <a:pt x="168808" y="254199"/>
                    <a:pt x="226980" y="314502"/>
                    <a:pt x="299872" y="318428"/>
                  </a:cubicBezTo>
                  <a:lnTo>
                    <a:pt x="299872" y="311381"/>
                  </a:lnTo>
                  <a:cubicBezTo>
                    <a:pt x="277390" y="308864"/>
                    <a:pt x="260553" y="303931"/>
                    <a:pt x="249564" y="296683"/>
                  </a:cubicBezTo>
                  <a:cubicBezTo>
                    <a:pt x="230005" y="283596"/>
                    <a:pt x="220427" y="261246"/>
                    <a:pt x="220729" y="229635"/>
                  </a:cubicBezTo>
                  <a:lnTo>
                    <a:pt x="266904" y="229635"/>
                  </a:lnTo>
                  <a:cubicBezTo>
                    <a:pt x="268518" y="244031"/>
                    <a:pt x="270736" y="253696"/>
                    <a:pt x="273659" y="258528"/>
                  </a:cubicBezTo>
                  <a:cubicBezTo>
                    <a:pt x="278095" y="266179"/>
                    <a:pt x="286867" y="271112"/>
                    <a:pt x="299872" y="273428"/>
                  </a:cubicBezTo>
                  <a:lnTo>
                    <a:pt x="299872" y="200440"/>
                  </a:lnTo>
                  <a:lnTo>
                    <a:pt x="285959" y="196312"/>
                  </a:lnTo>
                  <a:cubicBezTo>
                    <a:pt x="264182" y="189970"/>
                    <a:pt x="248757" y="181010"/>
                    <a:pt x="239784" y="169634"/>
                  </a:cubicBezTo>
                  <a:cubicBezTo>
                    <a:pt x="230811" y="158258"/>
                    <a:pt x="226375" y="144466"/>
                    <a:pt x="226375" y="128459"/>
                  </a:cubicBezTo>
                  <a:cubicBezTo>
                    <a:pt x="226375" y="117787"/>
                    <a:pt x="228089" y="108223"/>
                    <a:pt x="231618" y="99566"/>
                  </a:cubicBezTo>
                  <a:cubicBezTo>
                    <a:pt x="235046" y="90908"/>
                    <a:pt x="239986" y="83357"/>
                    <a:pt x="246237" y="77115"/>
                  </a:cubicBezTo>
                  <a:cubicBezTo>
                    <a:pt x="254302" y="69062"/>
                    <a:pt x="263376" y="63424"/>
                    <a:pt x="273256" y="60404"/>
                  </a:cubicBezTo>
                  <a:cubicBezTo>
                    <a:pt x="279406" y="58390"/>
                    <a:pt x="288177" y="56981"/>
                    <a:pt x="299872" y="56075"/>
                  </a:cubicBezTo>
                  <a:close/>
                  <a:moveTo>
                    <a:pt x="307333" y="0"/>
                  </a:moveTo>
                  <a:cubicBezTo>
                    <a:pt x="407043" y="0"/>
                    <a:pt x="488101" y="80941"/>
                    <a:pt x="488101" y="180507"/>
                  </a:cubicBezTo>
                  <a:cubicBezTo>
                    <a:pt x="488101" y="279971"/>
                    <a:pt x="407043" y="361013"/>
                    <a:pt x="307333" y="361013"/>
                  </a:cubicBezTo>
                  <a:cubicBezTo>
                    <a:pt x="207724" y="361013"/>
                    <a:pt x="126665" y="279971"/>
                    <a:pt x="126665" y="180507"/>
                  </a:cubicBezTo>
                  <a:cubicBezTo>
                    <a:pt x="126665" y="80941"/>
                    <a:pt x="207724" y="0"/>
                    <a:pt x="3073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îṣ1íḍe"/>
            <p:cNvSpPr/>
            <p:nvPr/>
          </p:nvSpPr>
          <p:spPr bwMode="auto">
            <a:xfrm>
              <a:off x="6655704" y="4687900"/>
              <a:ext cx="380293" cy="366291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ṩlîḍé"/>
            <p:cNvSpPr/>
            <p:nvPr/>
          </p:nvSpPr>
          <p:spPr bwMode="auto">
            <a:xfrm>
              <a:off x="5175098" y="4625489"/>
              <a:ext cx="380293" cy="366291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ïSḻidè"/>
            <p:cNvSpPr txBox="1"/>
            <p:nvPr/>
          </p:nvSpPr>
          <p:spPr>
            <a:xfrm>
              <a:off x="5531396" y="4192581"/>
              <a:ext cx="1117660" cy="356390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2000" dirty="0"/>
                <a:t>关键词</a:t>
              </a:r>
              <a:endParaRPr lang="zh-CN" altLang="en-US" sz="20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ea71d61b-d22f-4b66-90da-284efd41125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87181" y="1856365"/>
            <a:ext cx="9322075" cy="4400550"/>
            <a:chOff x="1434963" y="1265238"/>
            <a:chExt cx="9322075" cy="4400550"/>
          </a:xfrm>
        </p:grpSpPr>
        <p:grpSp>
          <p:nvGrpSpPr>
            <p:cNvPr id="4" name="ïsľíďè"/>
            <p:cNvGrpSpPr/>
            <p:nvPr/>
          </p:nvGrpSpPr>
          <p:grpSpPr>
            <a:xfrm>
              <a:off x="5066586" y="1265238"/>
              <a:ext cx="2058829" cy="4400550"/>
              <a:chOff x="5066586" y="1265238"/>
              <a:chExt cx="2058829" cy="4400550"/>
            </a:xfrm>
          </p:grpSpPr>
          <p:sp>
            <p:nvSpPr>
              <p:cNvPr id="25" name="îşḻîdè"/>
              <p:cNvSpPr/>
              <p:nvPr/>
            </p:nvSpPr>
            <p:spPr>
              <a:xfrm>
                <a:off x="5752863" y="1265238"/>
                <a:ext cx="1372552" cy="2200275"/>
              </a:xfrm>
              <a:prstGeom prst="chevron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ṥ1íḍe"/>
              <p:cNvSpPr/>
              <p:nvPr/>
            </p:nvSpPr>
            <p:spPr>
              <a:xfrm flipH="1">
                <a:off x="5066586" y="1265238"/>
                <a:ext cx="1372552" cy="2200275"/>
              </a:xfrm>
              <a:prstGeom prst="chevron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iṥḷíḓe"/>
              <p:cNvSpPr/>
              <p:nvPr/>
            </p:nvSpPr>
            <p:spPr>
              <a:xfrm>
                <a:off x="5752863" y="3465513"/>
                <a:ext cx="1372552" cy="2200275"/>
              </a:xfrm>
              <a:prstGeom prst="chevron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ṧlîḋé"/>
              <p:cNvSpPr/>
              <p:nvPr/>
            </p:nvSpPr>
            <p:spPr>
              <a:xfrm flipH="1">
                <a:off x="5066586" y="3465513"/>
                <a:ext cx="1372552" cy="2200275"/>
              </a:xfrm>
              <a:prstGeom prst="chevron">
                <a:avLst/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1434963" y="4558729"/>
              <a:ext cx="3631623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434963" y="2375017"/>
              <a:ext cx="3631623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125415" y="4558729"/>
              <a:ext cx="3631623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125415" y="2375017"/>
              <a:ext cx="3631623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iŝḻïďé"/>
            <p:cNvGrpSpPr/>
            <p:nvPr/>
          </p:nvGrpSpPr>
          <p:grpSpPr>
            <a:xfrm>
              <a:off x="8349423" y="2097662"/>
              <a:ext cx="2407615" cy="835777"/>
              <a:chOff x="609599" y="3139323"/>
              <a:chExt cx="2407615" cy="835777"/>
            </a:xfrm>
          </p:grpSpPr>
          <p:sp>
            <p:nvSpPr>
              <p:cNvPr id="23" name="îṩḷidê"/>
              <p:cNvSpPr txBox="1"/>
              <p:nvPr/>
            </p:nvSpPr>
            <p:spPr>
              <a:xfrm>
                <a:off x="609599" y="338554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3765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24" name="îsľïḓe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/>
              </a:bodyPr>
              <a:lstStyle/>
              <a:p>
                <a:pPr lvl="0" algn="r" defTabSz="913765"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" name="îśľîḑè"/>
            <p:cNvGrpSpPr/>
            <p:nvPr/>
          </p:nvGrpSpPr>
          <p:grpSpPr>
            <a:xfrm>
              <a:off x="1541234" y="2097662"/>
              <a:ext cx="2457329" cy="835777"/>
              <a:chOff x="9029821" y="3139323"/>
              <a:chExt cx="2457329" cy="835777"/>
            </a:xfrm>
          </p:grpSpPr>
          <p:sp>
            <p:nvSpPr>
              <p:cNvPr id="21" name="îŝḻiḍè"/>
              <p:cNvSpPr txBox="1"/>
              <p:nvPr/>
            </p:nvSpPr>
            <p:spPr>
              <a:xfrm>
                <a:off x="9029821" y="338554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22" name="ísḷîḑê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/>
              </a:bodyPr>
              <a:lstStyle/>
              <a:p>
                <a:pPr lvl="0" defTabSz="913765"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" name="îṥ1ïde"/>
            <p:cNvGrpSpPr/>
            <p:nvPr/>
          </p:nvGrpSpPr>
          <p:grpSpPr>
            <a:xfrm>
              <a:off x="8349423" y="4253663"/>
              <a:ext cx="2407615" cy="835777"/>
              <a:chOff x="609599" y="3139323"/>
              <a:chExt cx="2407615" cy="835777"/>
            </a:xfrm>
          </p:grpSpPr>
          <p:sp>
            <p:nvSpPr>
              <p:cNvPr id="19" name="íṥḷiḋe"/>
              <p:cNvSpPr txBox="1"/>
              <p:nvPr/>
            </p:nvSpPr>
            <p:spPr>
              <a:xfrm>
                <a:off x="609599" y="338554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3765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20" name="išḷíḋé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/>
              </a:bodyPr>
              <a:lstStyle/>
              <a:p>
                <a:pPr lvl="0" algn="r" defTabSz="913765">
                  <a:defRPr/>
                </a:pPr>
                <a:r>
                  <a:rPr lang="zh-CN" altLang="en-US" sz="1600" b="1">
                    <a:solidFill>
                      <a:schemeClr val="accent6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2" name="íṩļïdè"/>
            <p:cNvGrpSpPr/>
            <p:nvPr/>
          </p:nvGrpSpPr>
          <p:grpSpPr>
            <a:xfrm>
              <a:off x="1541234" y="4243057"/>
              <a:ext cx="2457329" cy="835777"/>
              <a:chOff x="9029821" y="3139323"/>
              <a:chExt cx="2457329" cy="835777"/>
            </a:xfrm>
          </p:grpSpPr>
          <p:sp>
            <p:nvSpPr>
              <p:cNvPr id="17" name="íšļiḑè"/>
              <p:cNvSpPr txBox="1"/>
              <p:nvPr/>
            </p:nvSpPr>
            <p:spPr>
              <a:xfrm>
                <a:off x="9029821" y="338554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18" name="ïśḷîḑê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/>
              </a:bodyPr>
              <a:lstStyle/>
              <a:p>
                <a:pPr lvl="0" defTabSz="913765">
                  <a:defRPr/>
                </a:pPr>
                <a:r>
                  <a:rPr lang="zh-CN" altLang="en-US" sz="1600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13" name="iṣľïḍe"/>
            <p:cNvSpPr/>
            <p:nvPr/>
          </p:nvSpPr>
          <p:spPr bwMode="auto">
            <a:xfrm>
              <a:off x="6577824" y="2198216"/>
              <a:ext cx="347062" cy="346418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ïṧḻïḓé"/>
            <p:cNvSpPr>
              <a:spLocks noChangeAspect="1"/>
            </p:cNvSpPr>
            <p:nvPr/>
          </p:nvSpPr>
          <p:spPr bwMode="auto">
            <a:xfrm>
              <a:off x="5235441" y="2173394"/>
              <a:ext cx="403670" cy="403246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ṥḻíḓê"/>
            <p:cNvSpPr/>
            <p:nvPr/>
          </p:nvSpPr>
          <p:spPr bwMode="auto">
            <a:xfrm>
              <a:off x="5270927" y="4399300"/>
              <a:ext cx="385914" cy="31718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$ľíḓé"/>
            <p:cNvSpPr/>
            <p:nvPr/>
          </p:nvSpPr>
          <p:spPr bwMode="auto">
            <a:xfrm>
              <a:off x="6507167" y="4353724"/>
              <a:ext cx="411424" cy="396462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b319026-c594-441b-950e-4973f4b3e8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55849" y="2514096"/>
            <a:ext cx="10154194" cy="3323947"/>
            <a:chOff x="1018904" y="1839843"/>
            <a:chExt cx="10154192" cy="3323946"/>
          </a:xfrm>
        </p:grpSpPr>
        <p:grpSp>
          <p:nvGrpSpPr>
            <p:cNvPr id="4" name="íŝlíḑé"/>
            <p:cNvGrpSpPr/>
            <p:nvPr/>
          </p:nvGrpSpPr>
          <p:grpSpPr>
            <a:xfrm>
              <a:off x="1119444" y="1839843"/>
              <a:ext cx="9983661" cy="2041593"/>
              <a:chOff x="1119444" y="1484784"/>
              <a:chExt cx="9983661" cy="2041593"/>
            </a:xfrm>
          </p:grpSpPr>
          <p:sp>
            <p:nvSpPr>
              <p:cNvPr id="24" name="îṧḻïḋè"/>
              <p:cNvSpPr/>
              <p:nvPr/>
            </p:nvSpPr>
            <p:spPr bwMode="auto">
              <a:xfrm>
                <a:off x="1119444" y="1595664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ḻîḓe"/>
              <p:cNvSpPr/>
              <p:nvPr/>
            </p:nvSpPr>
            <p:spPr bwMode="auto">
              <a:xfrm>
                <a:off x="1119444" y="1484784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ṡļiḑè"/>
              <p:cNvSpPr/>
              <p:nvPr/>
            </p:nvSpPr>
            <p:spPr>
              <a:xfrm>
                <a:off x="1754568" y="2177225"/>
                <a:ext cx="279328" cy="279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95" y="9980"/>
                    </a:moveTo>
                    <a:cubicBezTo>
                      <a:pt x="19587" y="9894"/>
                      <a:pt x="19575" y="9811"/>
                      <a:pt x="19565" y="9726"/>
                    </a:cubicBezTo>
                    <a:cubicBezTo>
                      <a:pt x="19542" y="9539"/>
                      <a:pt x="19514" y="9355"/>
                      <a:pt x="19480" y="9172"/>
                    </a:cubicBezTo>
                    <a:cubicBezTo>
                      <a:pt x="19463" y="9078"/>
                      <a:pt x="19444" y="8986"/>
                      <a:pt x="19424" y="8893"/>
                    </a:cubicBezTo>
                    <a:cubicBezTo>
                      <a:pt x="19384" y="8712"/>
                      <a:pt x="19337" y="8533"/>
                      <a:pt x="19286" y="8356"/>
                    </a:cubicBezTo>
                    <a:cubicBezTo>
                      <a:pt x="19263" y="8276"/>
                      <a:pt x="19244" y="8195"/>
                      <a:pt x="19218" y="8116"/>
                    </a:cubicBezTo>
                    <a:cubicBezTo>
                      <a:pt x="19143" y="7879"/>
                      <a:pt x="19057" y="7646"/>
                      <a:pt x="18963" y="7418"/>
                    </a:cubicBezTo>
                    <a:cubicBezTo>
                      <a:pt x="18923" y="7321"/>
                      <a:pt x="18876" y="7229"/>
                      <a:pt x="18833" y="7134"/>
                    </a:cubicBezTo>
                    <a:cubicBezTo>
                      <a:pt x="18771" y="6999"/>
                      <a:pt x="18708" y="6865"/>
                      <a:pt x="18640" y="6734"/>
                    </a:cubicBezTo>
                    <a:cubicBezTo>
                      <a:pt x="18580" y="6618"/>
                      <a:pt x="18516" y="6504"/>
                      <a:pt x="18450" y="6391"/>
                    </a:cubicBezTo>
                    <a:cubicBezTo>
                      <a:pt x="18392" y="6291"/>
                      <a:pt x="18331" y="6192"/>
                      <a:pt x="18269" y="6094"/>
                    </a:cubicBezTo>
                    <a:cubicBezTo>
                      <a:pt x="18192" y="5971"/>
                      <a:pt x="18114" y="5849"/>
                      <a:pt x="18031" y="5731"/>
                    </a:cubicBezTo>
                    <a:cubicBezTo>
                      <a:pt x="17986" y="5667"/>
                      <a:pt x="17936" y="5605"/>
                      <a:pt x="17889" y="5541"/>
                    </a:cubicBezTo>
                    <a:cubicBezTo>
                      <a:pt x="17544" y="5080"/>
                      <a:pt x="17159" y="4651"/>
                      <a:pt x="16732" y="4265"/>
                    </a:cubicBezTo>
                    <a:cubicBezTo>
                      <a:pt x="16705" y="4241"/>
                      <a:pt x="16679" y="4216"/>
                      <a:pt x="16652" y="4192"/>
                    </a:cubicBezTo>
                    <a:cubicBezTo>
                      <a:pt x="16499" y="4058"/>
                      <a:pt x="16343" y="3927"/>
                      <a:pt x="16181" y="3803"/>
                    </a:cubicBezTo>
                    <a:cubicBezTo>
                      <a:pt x="16173" y="3796"/>
                      <a:pt x="16165" y="3790"/>
                      <a:pt x="16156" y="3784"/>
                    </a:cubicBezTo>
                    <a:cubicBezTo>
                      <a:pt x="15459" y="3252"/>
                      <a:pt x="14680" y="2821"/>
                      <a:pt x="13842" y="2513"/>
                    </a:cubicBezTo>
                    <a:cubicBezTo>
                      <a:pt x="13592" y="2912"/>
                      <a:pt x="13337" y="3420"/>
                      <a:pt x="13040" y="3590"/>
                    </a:cubicBezTo>
                    <a:cubicBezTo>
                      <a:pt x="12610" y="3835"/>
                      <a:pt x="12641" y="4817"/>
                      <a:pt x="13469" y="4725"/>
                    </a:cubicBezTo>
                    <a:cubicBezTo>
                      <a:pt x="13469" y="4725"/>
                      <a:pt x="13224" y="4970"/>
                      <a:pt x="13469" y="5860"/>
                    </a:cubicBezTo>
                    <a:cubicBezTo>
                      <a:pt x="13715" y="6750"/>
                      <a:pt x="14126" y="6943"/>
                      <a:pt x="15341" y="6443"/>
                    </a:cubicBezTo>
                    <a:cubicBezTo>
                      <a:pt x="15862" y="6228"/>
                      <a:pt x="16258" y="6340"/>
                      <a:pt x="16200" y="6873"/>
                    </a:cubicBezTo>
                    <a:cubicBezTo>
                      <a:pt x="16077" y="8008"/>
                      <a:pt x="15202" y="7960"/>
                      <a:pt x="15862" y="9788"/>
                    </a:cubicBezTo>
                    <a:cubicBezTo>
                      <a:pt x="16261" y="10892"/>
                      <a:pt x="17243" y="11322"/>
                      <a:pt x="17611" y="12181"/>
                    </a:cubicBezTo>
                    <a:cubicBezTo>
                      <a:pt x="17814" y="12653"/>
                      <a:pt x="18591" y="13088"/>
                      <a:pt x="19250" y="13384"/>
                    </a:cubicBezTo>
                    <a:cubicBezTo>
                      <a:pt x="19321" y="13153"/>
                      <a:pt x="19380" y="12917"/>
                      <a:pt x="19432" y="12677"/>
                    </a:cubicBezTo>
                    <a:cubicBezTo>
                      <a:pt x="19452" y="12587"/>
                      <a:pt x="19467" y="12494"/>
                      <a:pt x="19484" y="12402"/>
                    </a:cubicBezTo>
                    <a:cubicBezTo>
                      <a:pt x="19517" y="12224"/>
                      <a:pt x="19545" y="12044"/>
                      <a:pt x="19566" y="11862"/>
                    </a:cubicBezTo>
                    <a:cubicBezTo>
                      <a:pt x="19576" y="11776"/>
                      <a:pt x="19588" y="11691"/>
                      <a:pt x="19596" y="11604"/>
                    </a:cubicBezTo>
                    <a:cubicBezTo>
                      <a:pt x="19620" y="11340"/>
                      <a:pt x="19636" y="11072"/>
                      <a:pt x="19636" y="10800"/>
                    </a:cubicBezTo>
                    <a:cubicBezTo>
                      <a:pt x="19636" y="10523"/>
                      <a:pt x="19620" y="10250"/>
                      <a:pt x="19595" y="9980"/>
                    </a:cubicBezTo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2" y="982"/>
                      <a:pt x="20618" y="5377"/>
                      <a:pt x="20618" y="10800"/>
                    </a:cubicBezTo>
                    <a:cubicBezTo>
                      <a:pt x="20618" y="16223"/>
                      <a:pt x="16222" y="20618"/>
                      <a:pt x="10800" y="20618"/>
                    </a:cubicBezTo>
                    <a:moveTo>
                      <a:pt x="10800" y="0"/>
                    </a:moveTo>
                    <a:cubicBezTo>
                      <a:pt x="4835" y="0"/>
                      <a:pt x="0" y="4836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  <a:moveTo>
                      <a:pt x="8407" y="9726"/>
                    </a:moveTo>
                    <a:cubicBezTo>
                      <a:pt x="8468" y="9020"/>
                      <a:pt x="9603" y="8284"/>
                      <a:pt x="10370" y="7947"/>
                    </a:cubicBezTo>
                    <a:cubicBezTo>
                      <a:pt x="11137" y="7609"/>
                      <a:pt x="11843" y="7486"/>
                      <a:pt x="11751" y="6903"/>
                    </a:cubicBezTo>
                    <a:cubicBezTo>
                      <a:pt x="11659" y="6320"/>
                      <a:pt x="11444" y="5891"/>
                      <a:pt x="10248" y="5891"/>
                    </a:cubicBezTo>
                    <a:cubicBezTo>
                      <a:pt x="9051" y="5891"/>
                      <a:pt x="9573" y="7486"/>
                      <a:pt x="8591" y="6535"/>
                    </a:cubicBezTo>
                    <a:cubicBezTo>
                      <a:pt x="7609" y="5584"/>
                      <a:pt x="8805" y="5830"/>
                      <a:pt x="9296" y="5615"/>
                    </a:cubicBezTo>
                    <a:cubicBezTo>
                      <a:pt x="9787" y="5400"/>
                      <a:pt x="10278" y="4510"/>
                      <a:pt x="9419" y="4449"/>
                    </a:cubicBezTo>
                    <a:cubicBezTo>
                      <a:pt x="8560" y="4388"/>
                      <a:pt x="8744" y="4817"/>
                      <a:pt x="8069" y="4572"/>
                    </a:cubicBezTo>
                    <a:cubicBezTo>
                      <a:pt x="7394" y="4326"/>
                      <a:pt x="7087" y="5431"/>
                      <a:pt x="6658" y="5277"/>
                    </a:cubicBezTo>
                    <a:cubicBezTo>
                      <a:pt x="6373" y="5176"/>
                      <a:pt x="5613" y="4605"/>
                      <a:pt x="5110" y="4044"/>
                    </a:cubicBezTo>
                    <a:cubicBezTo>
                      <a:pt x="4094" y="4900"/>
                      <a:pt x="3277" y="5982"/>
                      <a:pt x="2729" y="7212"/>
                    </a:cubicBezTo>
                    <a:cubicBezTo>
                      <a:pt x="2875" y="8862"/>
                      <a:pt x="3774" y="9726"/>
                      <a:pt x="3774" y="9726"/>
                    </a:cubicBezTo>
                    <a:cubicBezTo>
                      <a:pt x="3774" y="9726"/>
                      <a:pt x="4234" y="10800"/>
                      <a:pt x="6995" y="12119"/>
                    </a:cubicBezTo>
                    <a:cubicBezTo>
                      <a:pt x="6995" y="12119"/>
                      <a:pt x="7517" y="12150"/>
                      <a:pt x="6903" y="11536"/>
                    </a:cubicBezTo>
                    <a:cubicBezTo>
                      <a:pt x="6290" y="10923"/>
                      <a:pt x="5615" y="10156"/>
                      <a:pt x="6382" y="9757"/>
                    </a:cubicBezTo>
                    <a:cubicBezTo>
                      <a:pt x="7149" y="9358"/>
                      <a:pt x="7364" y="9389"/>
                      <a:pt x="7548" y="10125"/>
                    </a:cubicBezTo>
                    <a:cubicBezTo>
                      <a:pt x="7732" y="10861"/>
                      <a:pt x="8345" y="10432"/>
                      <a:pt x="8407" y="9726"/>
                    </a:cubicBezTo>
                    <a:moveTo>
                      <a:pt x="16246" y="12871"/>
                    </a:moveTo>
                    <a:cubicBezTo>
                      <a:pt x="15893" y="13086"/>
                      <a:pt x="15908" y="13561"/>
                      <a:pt x="16200" y="13822"/>
                    </a:cubicBezTo>
                    <a:cubicBezTo>
                      <a:pt x="16491" y="14083"/>
                      <a:pt x="17074" y="14420"/>
                      <a:pt x="17258" y="13822"/>
                    </a:cubicBezTo>
                    <a:cubicBezTo>
                      <a:pt x="17442" y="13224"/>
                      <a:pt x="16599" y="12656"/>
                      <a:pt x="16246" y="12871"/>
                    </a:cubicBezTo>
                    <a:moveTo>
                      <a:pt x="12027" y="12948"/>
                    </a:moveTo>
                    <a:cubicBezTo>
                      <a:pt x="10984" y="12058"/>
                      <a:pt x="11107" y="11659"/>
                      <a:pt x="9787" y="11659"/>
                    </a:cubicBezTo>
                    <a:cubicBezTo>
                      <a:pt x="8468" y="11659"/>
                      <a:pt x="7640" y="11966"/>
                      <a:pt x="7977" y="13807"/>
                    </a:cubicBezTo>
                    <a:cubicBezTo>
                      <a:pt x="8315" y="15648"/>
                      <a:pt x="9296" y="14819"/>
                      <a:pt x="9205" y="16231"/>
                    </a:cubicBezTo>
                    <a:cubicBezTo>
                      <a:pt x="9112" y="17642"/>
                      <a:pt x="9450" y="17949"/>
                      <a:pt x="9665" y="18286"/>
                    </a:cubicBezTo>
                    <a:cubicBezTo>
                      <a:pt x="9880" y="18624"/>
                      <a:pt x="10524" y="19606"/>
                      <a:pt x="10769" y="18225"/>
                    </a:cubicBezTo>
                    <a:cubicBezTo>
                      <a:pt x="11015" y="16844"/>
                      <a:pt x="11475" y="16077"/>
                      <a:pt x="11996" y="15402"/>
                    </a:cubicBezTo>
                    <a:cubicBezTo>
                      <a:pt x="12518" y="14727"/>
                      <a:pt x="13070" y="13837"/>
                      <a:pt x="12027" y="12948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íşļiḓe"/>
              <p:cNvSpPr txBox="1"/>
              <p:nvPr/>
            </p:nvSpPr>
            <p:spPr>
              <a:xfrm>
                <a:off x="1646407" y="2513723"/>
                <a:ext cx="526106" cy="707886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4000" b="1">
                    <a:solidFill>
                      <a:schemeClr val="bg1"/>
                    </a:solidFill>
                  </a:rPr>
                  <a:t>P</a:t>
                </a:r>
                <a:endParaRPr lang="en-US" sz="4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íṧḻíďè"/>
              <p:cNvSpPr/>
              <p:nvPr/>
            </p:nvSpPr>
            <p:spPr bwMode="auto">
              <a:xfrm>
                <a:off x="2793779" y="1616131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sļíḋe"/>
              <p:cNvSpPr/>
              <p:nvPr/>
            </p:nvSpPr>
            <p:spPr bwMode="auto">
              <a:xfrm>
                <a:off x="2793779" y="1505251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ṧ1iďè"/>
              <p:cNvSpPr txBox="1"/>
              <p:nvPr/>
            </p:nvSpPr>
            <p:spPr>
              <a:xfrm>
                <a:off x="3327648" y="2513723"/>
                <a:ext cx="526106" cy="707886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4000" b="1">
                    <a:solidFill>
                      <a:schemeClr val="bg1"/>
                    </a:solidFill>
                  </a:rPr>
                  <a:t>E</a:t>
                </a:r>
                <a:endParaRPr lang="en-US" sz="4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Sḷïḍê"/>
              <p:cNvSpPr/>
              <p:nvPr/>
            </p:nvSpPr>
            <p:spPr>
              <a:xfrm>
                <a:off x="3442891" y="2182495"/>
                <a:ext cx="279328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  <a:moveTo>
                      <a:pt x="11949" y="13580"/>
                    </a:moveTo>
                    <a:cubicBezTo>
                      <a:pt x="11701" y="13784"/>
                      <a:pt x="11474" y="13901"/>
                      <a:pt x="11085" y="13931"/>
                    </a:cubicBezTo>
                    <a:lnTo>
                      <a:pt x="11085" y="11339"/>
                    </a:lnTo>
                    <a:cubicBezTo>
                      <a:pt x="11251" y="11383"/>
                      <a:pt x="11321" y="11435"/>
                      <a:pt x="11479" y="11494"/>
                    </a:cubicBezTo>
                    <a:cubicBezTo>
                      <a:pt x="11638" y="11554"/>
                      <a:pt x="11780" y="11632"/>
                      <a:pt x="11906" y="11728"/>
                    </a:cubicBezTo>
                    <a:cubicBezTo>
                      <a:pt x="12032" y="11824"/>
                      <a:pt x="12133" y="11943"/>
                      <a:pt x="12208" y="12084"/>
                    </a:cubicBezTo>
                    <a:cubicBezTo>
                      <a:pt x="12284" y="12225"/>
                      <a:pt x="12322" y="12399"/>
                      <a:pt x="12322" y="12607"/>
                    </a:cubicBezTo>
                    <a:cubicBezTo>
                      <a:pt x="12322" y="13052"/>
                      <a:pt x="12198" y="13376"/>
                      <a:pt x="11949" y="13580"/>
                    </a:cubicBezTo>
                    <a:moveTo>
                      <a:pt x="10437" y="9837"/>
                    </a:moveTo>
                    <a:cubicBezTo>
                      <a:pt x="10286" y="9800"/>
                      <a:pt x="10228" y="9753"/>
                      <a:pt x="10081" y="9698"/>
                    </a:cubicBezTo>
                    <a:cubicBezTo>
                      <a:pt x="9933" y="9642"/>
                      <a:pt x="9803" y="9570"/>
                      <a:pt x="9692" y="9481"/>
                    </a:cubicBezTo>
                    <a:cubicBezTo>
                      <a:pt x="9581" y="9392"/>
                      <a:pt x="9489" y="9285"/>
                      <a:pt x="9417" y="9159"/>
                    </a:cubicBezTo>
                    <a:cubicBezTo>
                      <a:pt x="9345" y="9032"/>
                      <a:pt x="9309" y="8880"/>
                      <a:pt x="9309" y="8702"/>
                    </a:cubicBezTo>
                    <a:cubicBezTo>
                      <a:pt x="9309" y="8309"/>
                      <a:pt x="9415" y="8030"/>
                      <a:pt x="9627" y="7862"/>
                    </a:cubicBezTo>
                    <a:cubicBezTo>
                      <a:pt x="9839" y="7696"/>
                      <a:pt x="10048" y="7612"/>
                      <a:pt x="10437" y="7612"/>
                    </a:cubicBezTo>
                    <a:cubicBezTo>
                      <a:pt x="10437" y="7612"/>
                      <a:pt x="10437" y="9837"/>
                      <a:pt x="10437" y="9837"/>
                    </a:cubicBezTo>
                    <a:close/>
                    <a:moveTo>
                      <a:pt x="12765" y="10727"/>
                    </a:moveTo>
                    <a:cubicBezTo>
                      <a:pt x="12527" y="10542"/>
                      <a:pt x="12253" y="10390"/>
                      <a:pt x="11944" y="10271"/>
                    </a:cubicBezTo>
                    <a:cubicBezTo>
                      <a:pt x="11634" y="10153"/>
                      <a:pt x="11410" y="10049"/>
                      <a:pt x="11085" y="9959"/>
                    </a:cubicBezTo>
                    <a:lnTo>
                      <a:pt x="11085" y="7612"/>
                    </a:lnTo>
                    <a:cubicBezTo>
                      <a:pt x="11474" y="7612"/>
                      <a:pt x="11665" y="7713"/>
                      <a:pt x="11841" y="7913"/>
                    </a:cubicBezTo>
                    <a:cubicBezTo>
                      <a:pt x="12017" y="8113"/>
                      <a:pt x="12113" y="8402"/>
                      <a:pt x="12127" y="8781"/>
                    </a:cubicBezTo>
                    <a:lnTo>
                      <a:pt x="13359" y="8781"/>
                    </a:lnTo>
                    <a:cubicBezTo>
                      <a:pt x="13359" y="8417"/>
                      <a:pt x="13295" y="8098"/>
                      <a:pt x="13170" y="7824"/>
                    </a:cubicBezTo>
                    <a:cubicBezTo>
                      <a:pt x="13043" y="7550"/>
                      <a:pt x="12875" y="7323"/>
                      <a:pt x="12662" y="7145"/>
                    </a:cubicBezTo>
                    <a:cubicBezTo>
                      <a:pt x="12449" y="6967"/>
                      <a:pt x="12200" y="6833"/>
                      <a:pt x="11911" y="6744"/>
                    </a:cubicBezTo>
                    <a:cubicBezTo>
                      <a:pt x="11623" y="6656"/>
                      <a:pt x="11410" y="6611"/>
                      <a:pt x="11085" y="6611"/>
                    </a:cubicBezTo>
                    <a:lnTo>
                      <a:pt x="11085" y="5881"/>
                    </a:lnTo>
                    <a:lnTo>
                      <a:pt x="10437" y="5881"/>
                    </a:lnTo>
                    <a:lnTo>
                      <a:pt x="10437" y="6611"/>
                    </a:lnTo>
                    <a:cubicBezTo>
                      <a:pt x="10113" y="6611"/>
                      <a:pt x="9895" y="6659"/>
                      <a:pt x="9600" y="6756"/>
                    </a:cubicBezTo>
                    <a:cubicBezTo>
                      <a:pt x="9305" y="6852"/>
                      <a:pt x="9044" y="6991"/>
                      <a:pt x="8817" y="7173"/>
                    </a:cubicBezTo>
                    <a:cubicBezTo>
                      <a:pt x="8590" y="7355"/>
                      <a:pt x="8410" y="7581"/>
                      <a:pt x="8277" y="7852"/>
                    </a:cubicBezTo>
                    <a:cubicBezTo>
                      <a:pt x="8144" y="8122"/>
                      <a:pt x="8077" y="8436"/>
                      <a:pt x="8077" y="8791"/>
                    </a:cubicBezTo>
                    <a:cubicBezTo>
                      <a:pt x="8077" y="9199"/>
                      <a:pt x="8150" y="9541"/>
                      <a:pt x="8293" y="9815"/>
                    </a:cubicBezTo>
                    <a:cubicBezTo>
                      <a:pt x="8438" y="10089"/>
                      <a:pt x="8626" y="10317"/>
                      <a:pt x="8860" y="10499"/>
                    </a:cubicBezTo>
                    <a:cubicBezTo>
                      <a:pt x="9094" y="10681"/>
                      <a:pt x="9357" y="10829"/>
                      <a:pt x="9649" y="10944"/>
                    </a:cubicBezTo>
                    <a:cubicBezTo>
                      <a:pt x="9940" y="11059"/>
                      <a:pt x="10142" y="11157"/>
                      <a:pt x="10437" y="11239"/>
                    </a:cubicBezTo>
                    <a:lnTo>
                      <a:pt x="10437" y="13931"/>
                    </a:lnTo>
                    <a:cubicBezTo>
                      <a:pt x="9940" y="13916"/>
                      <a:pt x="9676" y="13768"/>
                      <a:pt x="9460" y="13486"/>
                    </a:cubicBezTo>
                    <a:cubicBezTo>
                      <a:pt x="9244" y="13204"/>
                      <a:pt x="9139" y="12818"/>
                      <a:pt x="9147" y="12329"/>
                    </a:cubicBezTo>
                    <a:lnTo>
                      <a:pt x="7915" y="12329"/>
                    </a:lnTo>
                    <a:cubicBezTo>
                      <a:pt x="7908" y="12744"/>
                      <a:pt x="7967" y="13111"/>
                      <a:pt x="8094" y="13430"/>
                    </a:cubicBezTo>
                    <a:cubicBezTo>
                      <a:pt x="8220" y="13749"/>
                      <a:pt x="8397" y="14018"/>
                      <a:pt x="8628" y="14236"/>
                    </a:cubicBezTo>
                    <a:cubicBezTo>
                      <a:pt x="8858" y="14455"/>
                      <a:pt x="9136" y="14624"/>
                      <a:pt x="9460" y="14743"/>
                    </a:cubicBezTo>
                    <a:cubicBezTo>
                      <a:pt x="9784" y="14861"/>
                      <a:pt x="10048" y="14924"/>
                      <a:pt x="10437" y="14932"/>
                    </a:cubicBezTo>
                    <a:lnTo>
                      <a:pt x="10437" y="15692"/>
                    </a:lnTo>
                    <a:lnTo>
                      <a:pt x="11085" y="15692"/>
                    </a:lnTo>
                    <a:lnTo>
                      <a:pt x="11085" y="14932"/>
                    </a:lnTo>
                    <a:cubicBezTo>
                      <a:pt x="11446" y="14917"/>
                      <a:pt x="11688" y="14856"/>
                      <a:pt x="11998" y="14748"/>
                    </a:cubicBezTo>
                    <a:cubicBezTo>
                      <a:pt x="12307" y="14641"/>
                      <a:pt x="12578" y="14485"/>
                      <a:pt x="12808" y="14281"/>
                    </a:cubicBezTo>
                    <a:cubicBezTo>
                      <a:pt x="13038" y="14077"/>
                      <a:pt x="13220" y="13821"/>
                      <a:pt x="13353" y="13513"/>
                    </a:cubicBezTo>
                    <a:cubicBezTo>
                      <a:pt x="13486" y="13206"/>
                      <a:pt x="13553" y="12844"/>
                      <a:pt x="13553" y="12429"/>
                    </a:cubicBezTo>
                    <a:cubicBezTo>
                      <a:pt x="13553" y="12028"/>
                      <a:pt x="13481" y="11691"/>
                      <a:pt x="13337" y="11417"/>
                    </a:cubicBezTo>
                    <a:cubicBezTo>
                      <a:pt x="13193" y="11142"/>
                      <a:pt x="13002" y="10912"/>
                      <a:pt x="12765" y="10727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$ḻiḑe"/>
              <p:cNvSpPr/>
              <p:nvPr/>
            </p:nvSpPr>
            <p:spPr bwMode="auto">
              <a:xfrm>
                <a:off x="4496012" y="1620890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ïṩ1ïḍè"/>
              <p:cNvSpPr/>
              <p:nvPr/>
            </p:nvSpPr>
            <p:spPr bwMode="auto">
              <a:xfrm>
                <a:off x="4496012" y="1510010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śľîďé"/>
              <p:cNvSpPr txBox="1"/>
              <p:nvPr/>
            </p:nvSpPr>
            <p:spPr>
              <a:xfrm>
                <a:off x="5025431" y="2513723"/>
                <a:ext cx="526106" cy="707886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4000" b="1">
                    <a:solidFill>
                      <a:schemeClr val="bg1"/>
                    </a:solidFill>
                  </a:rPr>
                  <a:t>S</a:t>
                </a:r>
                <a:endParaRPr lang="en-US" sz="4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í$1íḑê"/>
              <p:cNvSpPr/>
              <p:nvPr/>
            </p:nvSpPr>
            <p:spPr>
              <a:xfrm>
                <a:off x="5145290" y="2182495"/>
                <a:ext cx="253935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44" y="12617"/>
                    </a:moveTo>
                    <a:cubicBezTo>
                      <a:pt x="14459" y="12872"/>
                      <a:pt x="14634" y="13163"/>
                      <a:pt x="14771" y="13485"/>
                    </a:cubicBezTo>
                    <a:cubicBezTo>
                      <a:pt x="16295" y="12407"/>
                      <a:pt x="17280" y="10728"/>
                      <a:pt x="17280" y="8836"/>
                    </a:cubicBezTo>
                    <a:cubicBezTo>
                      <a:pt x="17280" y="5583"/>
                      <a:pt x="14379" y="2945"/>
                      <a:pt x="10800" y="2945"/>
                    </a:cubicBezTo>
                    <a:cubicBezTo>
                      <a:pt x="7221" y="2945"/>
                      <a:pt x="4320" y="5583"/>
                      <a:pt x="4320" y="8836"/>
                    </a:cubicBezTo>
                    <a:cubicBezTo>
                      <a:pt x="4320" y="10714"/>
                      <a:pt x="5289" y="12382"/>
                      <a:pt x="6794" y="13461"/>
                    </a:cubicBezTo>
                    <a:cubicBezTo>
                      <a:pt x="6928" y="13135"/>
                      <a:pt x="7106" y="12845"/>
                      <a:pt x="7323" y="12590"/>
                    </a:cubicBezTo>
                    <a:cubicBezTo>
                      <a:pt x="6148" y="11689"/>
                      <a:pt x="5400" y="10343"/>
                      <a:pt x="5400" y="8836"/>
                    </a:cubicBezTo>
                    <a:cubicBezTo>
                      <a:pt x="5400" y="6125"/>
                      <a:pt x="7818" y="3927"/>
                      <a:pt x="10800" y="3927"/>
                    </a:cubicBezTo>
                    <a:cubicBezTo>
                      <a:pt x="13782" y="3927"/>
                      <a:pt x="16200" y="6125"/>
                      <a:pt x="16200" y="8836"/>
                    </a:cubicBezTo>
                    <a:cubicBezTo>
                      <a:pt x="16200" y="10358"/>
                      <a:pt x="15439" y="11717"/>
                      <a:pt x="14244" y="12617"/>
                    </a:cubicBezTo>
                    <a:moveTo>
                      <a:pt x="10800" y="0"/>
                    </a:moveTo>
                    <a:cubicBezTo>
                      <a:pt x="4836" y="0"/>
                      <a:pt x="0" y="4396"/>
                      <a:pt x="0" y="9818"/>
                    </a:cubicBezTo>
                    <a:cubicBezTo>
                      <a:pt x="0" y="14007"/>
                      <a:pt x="2891" y="17573"/>
                      <a:pt x="6953" y="18983"/>
                    </a:cubicBezTo>
                    <a:cubicBezTo>
                      <a:pt x="6874" y="18609"/>
                      <a:pt x="6803" y="18223"/>
                      <a:pt x="6741" y="17840"/>
                    </a:cubicBezTo>
                    <a:cubicBezTo>
                      <a:pt x="3402" y="16441"/>
                      <a:pt x="1080" y="13379"/>
                      <a:pt x="1080" y="9818"/>
                    </a:cubicBezTo>
                    <a:cubicBezTo>
                      <a:pt x="1080" y="4938"/>
                      <a:pt x="5432" y="982"/>
                      <a:pt x="10800" y="982"/>
                    </a:cubicBezTo>
                    <a:cubicBezTo>
                      <a:pt x="16168" y="982"/>
                      <a:pt x="20520" y="4938"/>
                      <a:pt x="20520" y="9818"/>
                    </a:cubicBezTo>
                    <a:cubicBezTo>
                      <a:pt x="20520" y="13374"/>
                      <a:pt x="18204" y="16431"/>
                      <a:pt x="14874" y="17833"/>
                    </a:cubicBezTo>
                    <a:cubicBezTo>
                      <a:pt x="14812" y="18216"/>
                      <a:pt x="14740" y="18603"/>
                      <a:pt x="14660" y="18979"/>
                    </a:cubicBezTo>
                    <a:cubicBezTo>
                      <a:pt x="18716" y="17565"/>
                      <a:pt x="21600" y="14002"/>
                      <a:pt x="21600" y="9818"/>
                    </a:cubicBezTo>
                    <a:cubicBezTo>
                      <a:pt x="21600" y="4396"/>
                      <a:pt x="16765" y="0"/>
                      <a:pt x="10800" y="0"/>
                    </a:cubicBezTo>
                    <a:moveTo>
                      <a:pt x="10800" y="7364"/>
                    </a:moveTo>
                    <a:cubicBezTo>
                      <a:pt x="11695" y="7364"/>
                      <a:pt x="12420" y="8023"/>
                      <a:pt x="12420" y="8836"/>
                    </a:cubicBezTo>
                    <a:cubicBezTo>
                      <a:pt x="12420" y="9649"/>
                      <a:pt x="11695" y="10309"/>
                      <a:pt x="10800" y="10309"/>
                    </a:cubicBezTo>
                    <a:cubicBezTo>
                      <a:pt x="9905" y="10309"/>
                      <a:pt x="9180" y="9649"/>
                      <a:pt x="9180" y="8836"/>
                    </a:cubicBezTo>
                    <a:cubicBezTo>
                      <a:pt x="9180" y="8023"/>
                      <a:pt x="9905" y="7364"/>
                      <a:pt x="10800" y="7364"/>
                    </a:cubicBezTo>
                    <a:moveTo>
                      <a:pt x="10800" y="11291"/>
                    </a:moveTo>
                    <a:cubicBezTo>
                      <a:pt x="12292" y="11291"/>
                      <a:pt x="13500" y="10192"/>
                      <a:pt x="13500" y="8836"/>
                    </a:cubicBezTo>
                    <a:cubicBezTo>
                      <a:pt x="13500" y="7481"/>
                      <a:pt x="12292" y="6382"/>
                      <a:pt x="10800" y="6382"/>
                    </a:cubicBezTo>
                    <a:cubicBezTo>
                      <a:pt x="9309" y="6382"/>
                      <a:pt x="8100" y="7481"/>
                      <a:pt x="8100" y="8836"/>
                    </a:cubicBezTo>
                    <a:cubicBezTo>
                      <a:pt x="8100" y="10192"/>
                      <a:pt x="9309" y="11291"/>
                      <a:pt x="10800" y="11291"/>
                    </a:cubicBezTo>
                    <a:moveTo>
                      <a:pt x="11994" y="20179"/>
                    </a:moveTo>
                    <a:cubicBezTo>
                      <a:pt x="11855" y="20433"/>
                      <a:pt x="11737" y="20560"/>
                      <a:pt x="11673" y="20618"/>
                    </a:cubicBezTo>
                    <a:lnTo>
                      <a:pt x="9927" y="20618"/>
                    </a:lnTo>
                    <a:cubicBezTo>
                      <a:pt x="9862" y="20560"/>
                      <a:pt x="9745" y="20433"/>
                      <a:pt x="9606" y="20179"/>
                    </a:cubicBezTo>
                    <a:cubicBezTo>
                      <a:pt x="9182" y="19408"/>
                      <a:pt x="8640" y="16626"/>
                      <a:pt x="8640" y="15218"/>
                    </a:cubicBezTo>
                    <a:cubicBezTo>
                      <a:pt x="8640" y="13768"/>
                      <a:pt x="9205" y="13255"/>
                      <a:pt x="10800" y="13255"/>
                    </a:cubicBezTo>
                    <a:cubicBezTo>
                      <a:pt x="12395" y="13255"/>
                      <a:pt x="12960" y="13768"/>
                      <a:pt x="12960" y="15218"/>
                    </a:cubicBezTo>
                    <a:cubicBezTo>
                      <a:pt x="12960" y="16626"/>
                      <a:pt x="12418" y="19408"/>
                      <a:pt x="11994" y="20179"/>
                    </a:cubicBezTo>
                    <a:moveTo>
                      <a:pt x="10800" y="12273"/>
                    </a:moveTo>
                    <a:cubicBezTo>
                      <a:pt x="8100" y="12273"/>
                      <a:pt x="7560" y="13745"/>
                      <a:pt x="7560" y="15218"/>
                    </a:cubicBezTo>
                    <a:cubicBezTo>
                      <a:pt x="7560" y="16691"/>
                      <a:pt x="8100" y="19636"/>
                      <a:pt x="8640" y="20618"/>
                    </a:cubicBezTo>
                    <a:cubicBezTo>
                      <a:pt x="9180" y="21600"/>
                      <a:pt x="9720" y="21600"/>
                      <a:pt x="9720" y="21600"/>
                    </a:cubicBezTo>
                    <a:lnTo>
                      <a:pt x="11880" y="21600"/>
                    </a:lnTo>
                    <a:cubicBezTo>
                      <a:pt x="11880" y="21600"/>
                      <a:pt x="12420" y="21600"/>
                      <a:pt x="12960" y="20618"/>
                    </a:cubicBezTo>
                    <a:cubicBezTo>
                      <a:pt x="13500" y="19636"/>
                      <a:pt x="14040" y="16691"/>
                      <a:pt x="14040" y="15218"/>
                    </a:cubicBezTo>
                    <a:cubicBezTo>
                      <a:pt x="14040" y="13745"/>
                      <a:pt x="13500" y="12273"/>
                      <a:pt x="10800" y="1227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ṡ1iḑé"/>
              <p:cNvSpPr/>
              <p:nvPr/>
            </p:nvSpPr>
            <p:spPr bwMode="auto">
              <a:xfrm>
                <a:off x="6176959" y="1616131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ṩľiďê"/>
              <p:cNvSpPr/>
              <p:nvPr/>
            </p:nvSpPr>
            <p:spPr bwMode="auto">
              <a:xfrm>
                <a:off x="6176959" y="1505251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ṩļîḑê"/>
              <p:cNvSpPr txBox="1"/>
              <p:nvPr/>
            </p:nvSpPr>
            <p:spPr>
              <a:xfrm>
                <a:off x="6723143" y="2509127"/>
                <a:ext cx="508473" cy="707886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4000" b="1">
                    <a:solidFill>
                      <a:schemeClr val="bg1"/>
                    </a:solidFill>
                  </a:rPr>
                  <a:t>T</a:t>
                </a:r>
                <a:endParaRPr lang="en-US" sz="4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işľîḓé"/>
              <p:cNvSpPr/>
              <p:nvPr/>
            </p:nvSpPr>
            <p:spPr>
              <a:xfrm>
                <a:off x="6836708" y="2177330"/>
                <a:ext cx="279328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2012"/>
                    </a:moveTo>
                    <a:cubicBezTo>
                      <a:pt x="20614" y="12014"/>
                      <a:pt x="20611" y="12016"/>
                      <a:pt x="20607" y="12016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2"/>
                      <a:pt x="18421" y="14352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8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7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2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8"/>
                      <a:pt x="4714" y="18600"/>
                    </a:cubicBezTo>
                    <a:lnTo>
                      <a:pt x="3000" y="16885"/>
                    </a:lnTo>
                    <a:lnTo>
                      <a:pt x="3540" y="15984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6"/>
                    </a:lnTo>
                    <a:cubicBezTo>
                      <a:pt x="989" y="12016"/>
                      <a:pt x="986" y="12014"/>
                      <a:pt x="982" y="12012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6"/>
                      <a:pt x="2616" y="8979"/>
                      <a:pt x="2708" y="8634"/>
                    </a:cubicBezTo>
                    <a:cubicBezTo>
                      <a:pt x="2897" y="7929"/>
                      <a:pt x="3179" y="7249"/>
                      <a:pt x="3548" y="6615"/>
                    </a:cubicBezTo>
                    <a:cubicBezTo>
                      <a:pt x="3727" y="6305"/>
                      <a:pt x="3724" y="5923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9"/>
                      <a:pt x="3000" y="4715"/>
                    </a:cubicBezTo>
                    <a:lnTo>
                      <a:pt x="4715" y="3000"/>
                    </a:lnTo>
                    <a:lnTo>
                      <a:pt x="5621" y="3543"/>
                    </a:lnTo>
                    <a:cubicBezTo>
                      <a:pt x="5777" y="3637"/>
                      <a:pt x="5951" y="3683"/>
                      <a:pt x="6127" y="3683"/>
                    </a:cubicBezTo>
                    <a:cubicBezTo>
                      <a:pt x="6296" y="3683"/>
                      <a:pt x="6465" y="3639"/>
                      <a:pt x="6618" y="3552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2"/>
                      <a:pt x="9331" y="2006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6"/>
                    </a:lnTo>
                    <a:cubicBezTo>
                      <a:pt x="12356" y="2352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2"/>
                    </a:cubicBezTo>
                    <a:cubicBezTo>
                      <a:pt x="15134" y="3639"/>
                      <a:pt x="15304" y="3683"/>
                      <a:pt x="15473" y="3683"/>
                    </a:cubicBezTo>
                    <a:cubicBezTo>
                      <a:pt x="15648" y="3683"/>
                      <a:pt x="15822" y="3637"/>
                      <a:pt x="15978" y="3543"/>
                    </a:cubicBezTo>
                    <a:lnTo>
                      <a:pt x="16884" y="3000"/>
                    </a:lnTo>
                    <a:lnTo>
                      <a:pt x="18600" y="4715"/>
                    </a:lnTo>
                    <a:cubicBezTo>
                      <a:pt x="18598" y="4719"/>
                      <a:pt x="18597" y="4722"/>
                      <a:pt x="18595" y="4725"/>
                    </a:cubicBezTo>
                    <a:lnTo>
                      <a:pt x="18060" y="5616"/>
                    </a:lnTo>
                    <a:cubicBezTo>
                      <a:pt x="17876" y="5923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6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2"/>
                      <a:pt x="20618" y="12012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0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5"/>
                    </a:lnTo>
                    <a:cubicBezTo>
                      <a:pt x="17292" y="2019"/>
                      <a:pt x="17136" y="1968"/>
                      <a:pt x="16975" y="1968"/>
                    </a:cubicBezTo>
                    <a:cubicBezTo>
                      <a:pt x="16778" y="1968"/>
                      <a:pt x="16572" y="2043"/>
                      <a:pt x="16400" y="2145"/>
                    </a:cubicBezTo>
                    <a:lnTo>
                      <a:pt x="15473" y="2701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1"/>
                    </a:cubicBezTo>
                    <a:lnTo>
                      <a:pt x="5200" y="2145"/>
                    </a:lnTo>
                    <a:cubicBezTo>
                      <a:pt x="5028" y="2043"/>
                      <a:pt x="4822" y="1968"/>
                      <a:pt x="4625" y="1968"/>
                    </a:cubicBezTo>
                    <a:cubicBezTo>
                      <a:pt x="4464" y="1968"/>
                      <a:pt x="4308" y="2019"/>
                      <a:pt x="4181" y="2145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0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2"/>
                      <a:pt x="0" y="9361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9"/>
                    </a:cubicBezTo>
                    <a:lnTo>
                      <a:pt x="2145" y="16400"/>
                    </a:lnTo>
                    <a:cubicBezTo>
                      <a:pt x="1959" y="16713"/>
                      <a:pt x="1864" y="17137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2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2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7"/>
                      <a:pt x="19641" y="16713"/>
                      <a:pt x="19455" y="16400"/>
                    </a:cubicBezTo>
                    <a:lnTo>
                      <a:pt x="18902" y="15479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1"/>
                    </a:lnTo>
                    <a:cubicBezTo>
                      <a:pt x="21600" y="8962"/>
                      <a:pt x="21233" y="8730"/>
                      <a:pt x="20880" y="8641"/>
                    </a:cubicBezTo>
                    <a:moveTo>
                      <a:pt x="15709" y="10800"/>
                    </a:moveTo>
                    <a:cubicBezTo>
                      <a:pt x="15709" y="13346"/>
                      <a:pt x="13771" y="15438"/>
                      <a:pt x="11291" y="15685"/>
                    </a:cubicBezTo>
                    <a:lnTo>
                      <a:pt x="11291" y="12694"/>
                    </a:lnTo>
                    <a:cubicBezTo>
                      <a:pt x="12137" y="12476"/>
                      <a:pt x="12764" y="11714"/>
                      <a:pt x="12764" y="10800"/>
                    </a:cubicBezTo>
                    <a:cubicBezTo>
                      <a:pt x="12764" y="10630"/>
                      <a:pt x="12735" y="10468"/>
                      <a:pt x="12694" y="10310"/>
                    </a:cubicBezTo>
                    <a:lnTo>
                      <a:pt x="15308" y="8857"/>
                    </a:lnTo>
                    <a:cubicBezTo>
                      <a:pt x="15565" y="9453"/>
                      <a:pt x="15709" y="10110"/>
                      <a:pt x="15709" y="10800"/>
                    </a:cubicBezTo>
                    <a:moveTo>
                      <a:pt x="9818" y="10800"/>
                    </a:moveTo>
                    <a:cubicBezTo>
                      <a:pt x="9818" y="10258"/>
                      <a:pt x="10258" y="9818"/>
                      <a:pt x="10800" y="9818"/>
                    </a:cubicBezTo>
                    <a:cubicBezTo>
                      <a:pt x="11342" y="9818"/>
                      <a:pt x="11782" y="10258"/>
                      <a:pt x="11782" y="10800"/>
                    </a:cubicBezTo>
                    <a:cubicBezTo>
                      <a:pt x="11782" y="11342"/>
                      <a:pt x="11342" y="11782"/>
                      <a:pt x="10800" y="11782"/>
                    </a:cubicBezTo>
                    <a:cubicBezTo>
                      <a:pt x="10258" y="11782"/>
                      <a:pt x="9818" y="11342"/>
                      <a:pt x="9818" y="10800"/>
                    </a:cubicBezTo>
                    <a:moveTo>
                      <a:pt x="10309" y="15685"/>
                    </a:moveTo>
                    <a:cubicBezTo>
                      <a:pt x="7829" y="15438"/>
                      <a:pt x="5891" y="13346"/>
                      <a:pt x="5891" y="10800"/>
                    </a:cubicBezTo>
                    <a:cubicBezTo>
                      <a:pt x="5891" y="10110"/>
                      <a:pt x="6035" y="9453"/>
                      <a:pt x="6292" y="8857"/>
                    </a:cubicBezTo>
                    <a:lnTo>
                      <a:pt x="8906" y="10310"/>
                    </a:lnTo>
                    <a:cubicBezTo>
                      <a:pt x="8865" y="10468"/>
                      <a:pt x="8836" y="10630"/>
                      <a:pt x="8836" y="10800"/>
                    </a:cubicBezTo>
                    <a:cubicBezTo>
                      <a:pt x="8836" y="11714"/>
                      <a:pt x="9463" y="12476"/>
                      <a:pt x="10309" y="12694"/>
                    </a:cubicBezTo>
                    <a:cubicBezTo>
                      <a:pt x="10309" y="12694"/>
                      <a:pt x="10309" y="15685"/>
                      <a:pt x="10309" y="15685"/>
                    </a:cubicBezTo>
                    <a:close/>
                    <a:moveTo>
                      <a:pt x="10800" y="5891"/>
                    </a:moveTo>
                    <a:cubicBezTo>
                      <a:pt x="12470" y="5891"/>
                      <a:pt x="13942" y="6727"/>
                      <a:pt x="14829" y="8000"/>
                    </a:cubicBezTo>
                    <a:lnTo>
                      <a:pt x="12220" y="9450"/>
                    </a:lnTo>
                    <a:cubicBezTo>
                      <a:pt x="11862" y="9074"/>
                      <a:pt x="11360" y="8836"/>
                      <a:pt x="10800" y="8836"/>
                    </a:cubicBezTo>
                    <a:cubicBezTo>
                      <a:pt x="10240" y="8836"/>
                      <a:pt x="9738" y="9074"/>
                      <a:pt x="9380" y="9450"/>
                    </a:cubicBezTo>
                    <a:lnTo>
                      <a:pt x="6771" y="8000"/>
                    </a:lnTo>
                    <a:cubicBezTo>
                      <a:pt x="7658" y="6727"/>
                      <a:pt x="9130" y="5891"/>
                      <a:pt x="10800" y="5891"/>
                    </a:cubicBezTo>
                    <a:moveTo>
                      <a:pt x="10800" y="4909"/>
                    </a:moveTo>
                    <a:cubicBezTo>
                      <a:pt x="7547" y="4909"/>
                      <a:pt x="4909" y="7547"/>
                      <a:pt x="4909" y="10800"/>
                    </a:cubicBezTo>
                    <a:cubicBezTo>
                      <a:pt x="4909" y="14054"/>
                      <a:pt x="7547" y="16691"/>
                      <a:pt x="10800" y="16691"/>
                    </a:cubicBezTo>
                    <a:cubicBezTo>
                      <a:pt x="14053" y="16691"/>
                      <a:pt x="16691" y="14054"/>
                      <a:pt x="16691" y="10800"/>
                    </a:cubicBezTo>
                    <a:cubicBezTo>
                      <a:pt x="16691" y="7547"/>
                      <a:pt x="14053" y="4909"/>
                      <a:pt x="10800" y="4909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ş1iḑe"/>
              <p:cNvSpPr/>
              <p:nvPr/>
            </p:nvSpPr>
            <p:spPr bwMode="auto">
              <a:xfrm>
                <a:off x="7854992" y="1619960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îşḷiďe"/>
              <p:cNvSpPr/>
              <p:nvPr/>
            </p:nvSpPr>
            <p:spPr bwMode="auto">
              <a:xfrm>
                <a:off x="7854992" y="1509080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ṣḻíḍe"/>
              <p:cNvSpPr txBox="1"/>
              <p:nvPr/>
            </p:nvSpPr>
            <p:spPr>
              <a:xfrm>
                <a:off x="8397274" y="2509127"/>
                <a:ext cx="526106" cy="707886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4000" b="1">
                    <a:solidFill>
                      <a:schemeClr val="bg1"/>
                    </a:solidFill>
                  </a:rPr>
                  <a:t>E</a:t>
                </a:r>
                <a:endParaRPr lang="en-US" sz="4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ïslîdé"/>
              <p:cNvSpPr/>
              <p:nvPr/>
            </p:nvSpPr>
            <p:spPr>
              <a:xfrm>
                <a:off x="8505435" y="2182495"/>
                <a:ext cx="279328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91" y="20593"/>
                    </a:moveTo>
                    <a:lnTo>
                      <a:pt x="11291" y="19145"/>
                    </a:lnTo>
                    <a:cubicBezTo>
                      <a:pt x="11291" y="18875"/>
                      <a:pt x="11071" y="18655"/>
                      <a:pt x="10800" y="18655"/>
                    </a:cubicBezTo>
                    <a:cubicBezTo>
                      <a:pt x="10529" y="18655"/>
                      <a:pt x="10309" y="18875"/>
                      <a:pt x="10309" y="19145"/>
                    </a:cubicBezTo>
                    <a:lnTo>
                      <a:pt x="10309" y="20593"/>
                    </a:lnTo>
                    <a:cubicBezTo>
                      <a:pt x="5280" y="20344"/>
                      <a:pt x="1255" y="16319"/>
                      <a:pt x="1006" y="11291"/>
                    </a:cubicBezTo>
                    <a:lnTo>
                      <a:pt x="2455" y="11291"/>
                    </a:lnTo>
                    <a:cubicBezTo>
                      <a:pt x="2725" y="11291"/>
                      <a:pt x="2945" y="11071"/>
                      <a:pt x="2945" y="10800"/>
                    </a:cubicBezTo>
                    <a:cubicBezTo>
                      <a:pt x="2945" y="10529"/>
                      <a:pt x="2725" y="10309"/>
                      <a:pt x="2455" y="10309"/>
                    </a:cubicBezTo>
                    <a:lnTo>
                      <a:pt x="1006" y="10309"/>
                    </a:lnTo>
                    <a:cubicBezTo>
                      <a:pt x="1255" y="5281"/>
                      <a:pt x="5280" y="1256"/>
                      <a:pt x="10309" y="1007"/>
                    </a:cubicBezTo>
                    <a:lnTo>
                      <a:pt x="10309" y="2455"/>
                    </a:lnTo>
                    <a:cubicBezTo>
                      <a:pt x="10309" y="2726"/>
                      <a:pt x="10529" y="2945"/>
                      <a:pt x="10800" y="2945"/>
                    </a:cubicBezTo>
                    <a:cubicBezTo>
                      <a:pt x="11071" y="2945"/>
                      <a:pt x="11291" y="2726"/>
                      <a:pt x="11291" y="2455"/>
                    </a:cubicBezTo>
                    <a:lnTo>
                      <a:pt x="11291" y="1007"/>
                    </a:lnTo>
                    <a:cubicBezTo>
                      <a:pt x="16320" y="1256"/>
                      <a:pt x="20345" y="5281"/>
                      <a:pt x="20594" y="10309"/>
                    </a:cubicBezTo>
                    <a:lnTo>
                      <a:pt x="19145" y="10309"/>
                    </a:lnTo>
                    <a:cubicBezTo>
                      <a:pt x="18875" y="10309"/>
                      <a:pt x="18655" y="10529"/>
                      <a:pt x="18655" y="10800"/>
                    </a:cubicBezTo>
                    <a:cubicBezTo>
                      <a:pt x="18655" y="11071"/>
                      <a:pt x="18875" y="11291"/>
                      <a:pt x="19145" y="11291"/>
                    </a:cubicBezTo>
                    <a:lnTo>
                      <a:pt x="20594" y="11291"/>
                    </a:lnTo>
                    <a:cubicBezTo>
                      <a:pt x="20345" y="16319"/>
                      <a:pt x="16320" y="20344"/>
                      <a:pt x="11291" y="20593"/>
                    </a:cubicBezTo>
                    <a:moveTo>
                      <a:pt x="10800" y="0"/>
                    </a:move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moveTo>
                      <a:pt x="14965" y="6634"/>
                    </a:moveTo>
                    <a:lnTo>
                      <a:pt x="12189" y="12188"/>
                    </a:lnTo>
                    <a:lnTo>
                      <a:pt x="6635" y="14966"/>
                    </a:lnTo>
                    <a:lnTo>
                      <a:pt x="9411" y="9412"/>
                    </a:lnTo>
                    <a:cubicBezTo>
                      <a:pt x="9411" y="9412"/>
                      <a:pt x="14965" y="6634"/>
                      <a:pt x="14965" y="6634"/>
                    </a:cubicBezTo>
                    <a:close/>
                    <a:moveTo>
                      <a:pt x="4552" y="17048"/>
                    </a:moveTo>
                    <a:lnTo>
                      <a:pt x="12883" y="12883"/>
                    </a:lnTo>
                    <a:lnTo>
                      <a:pt x="17048" y="4551"/>
                    </a:lnTo>
                    <a:lnTo>
                      <a:pt x="8717" y="8717"/>
                    </a:lnTo>
                    <a:cubicBezTo>
                      <a:pt x="8717" y="8717"/>
                      <a:pt x="4552" y="17048"/>
                      <a:pt x="4552" y="17048"/>
                    </a:cubicBezTo>
                    <a:close/>
                    <a:moveTo>
                      <a:pt x="11494" y="11494"/>
                    </a:moveTo>
                    <a:cubicBezTo>
                      <a:pt x="11877" y="11111"/>
                      <a:pt x="11877" y="10489"/>
                      <a:pt x="11494" y="10106"/>
                    </a:cubicBezTo>
                    <a:cubicBezTo>
                      <a:pt x="11111" y="9722"/>
                      <a:pt x="10489" y="9722"/>
                      <a:pt x="10106" y="10106"/>
                    </a:cubicBezTo>
                    <a:cubicBezTo>
                      <a:pt x="9723" y="10489"/>
                      <a:pt x="9723" y="11111"/>
                      <a:pt x="10106" y="11494"/>
                    </a:cubicBezTo>
                    <a:cubicBezTo>
                      <a:pt x="10489" y="11878"/>
                      <a:pt x="11111" y="11878"/>
                      <a:pt x="11494" y="11494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šḷíḍé"/>
              <p:cNvSpPr/>
              <p:nvPr/>
            </p:nvSpPr>
            <p:spPr bwMode="auto">
              <a:xfrm>
                <a:off x="9553527" y="1614689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íṣļîḋé"/>
              <p:cNvSpPr/>
              <p:nvPr/>
            </p:nvSpPr>
            <p:spPr bwMode="auto">
              <a:xfrm>
                <a:off x="9553528" y="1503809"/>
                <a:ext cx="1549577" cy="1905487"/>
              </a:xfrm>
              <a:custGeom>
                <a:avLst/>
                <a:gdLst>
                  <a:gd name="T0" fmla="*/ 0 w 476"/>
                  <a:gd name="T1" fmla="*/ 414 h 587"/>
                  <a:gd name="T2" fmla="*/ 34 w 476"/>
                  <a:gd name="T3" fmla="*/ 473 h 587"/>
                  <a:gd name="T4" fmla="*/ 221 w 476"/>
                  <a:gd name="T5" fmla="*/ 581 h 587"/>
                  <a:gd name="T6" fmla="*/ 255 w 476"/>
                  <a:gd name="T7" fmla="*/ 581 h 587"/>
                  <a:gd name="T8" fmla="*/ 442 w 476"/>
                  <a:gd name="T9" fmla="*/ 473 h 587"/>
                  <a:gd name="T10" fmla="*/ 476 w 476"/>
                  <a:gd name="T11" fmla="*/ 414 h 587"/>
                  <a:gd name="T12" fmla="*/ 476 w 476"/>
                  <a:gd name="T13" fmla="*/ 23 h 587"/>
                  <a:gd name="T14" fmla="*/ 465 w 476"/>
                  <a:gd name="T15" fmla="*/ 4 h 587"/>
                  <a:gd name="T16" fmla="*/ 442 w 476"/>
                  <a:gd name="T17" fmla="*/ 4 h 587"/>
                  <a:gd name="T18" fmla="*/ 255 w 476"/>
                  <a:gd name="T19" fmla="*/ 112 h 587"/>
                  <a:gd name="T20" fmla="*/ 221 w 476"/>
                  <a:gd name="T21" fmla="*/ 112 h 587"/>
                  <a:gd name="T22" fmla="*/ 34 w 476"/>
                  <a:gd name="T23" fmla="*/ 4 h 587"/>
                  <a:gd name="T24" fmla="*/ 11 w 476"/>
                  <a:gd name="T25" fmla="*/ 4 h 587"/>
                  <a:gd name="T26" fmla="*/ 0 w 476"/>
                  <a:gd name="T27" fmla="*/ 23 h 587"/>
                  <a:gd name="T28" fmla="*/ 0 w 476"/>
                  <a:gd name="T29" fmla="*/ 41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6" h="587">
                    <a:moveTo>
                      <a:pt x="0" y="414"/>
                    </a:moveTo>
                    <a:cubicBezTo>
                      <a:pt x="0" y="438"/>
                      <a:pt x="13" y="461"/>
                      <a:pt x="34" y="473"/>
                    </a:cubicBezTo>
                    <a:cubicBezTo>
                      <a:pt x="221" y="581"/>
                      <a:pt x="221" y="581"/>
                      <a:pt x="221" y="581"/>
                    </a:cubicBezTo>
                    <a:cubicBezTo>
                      <a:pt x="232" y="587"/>
                      <a:pt x="245" y="587"/>
                      <a:pt x="255" y="581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63" y="461"/>
                      <a:pt x="476" y="438"/>
                      <a:pt x="476" y="414"/>
                    </a:cubicBezTo>
                    <a:cubicBezTo>
                      <a:pt x="476" y="23"/>
                      <a:pt x="476" y="23"/>
                      <a:pt x="476" y="23"/>
                    </a:cubicBezTo>
                    <a:cubicBezTo>
                      <a:pt x="476" y="15"/>
                      <a:pt x="472" y="8"/>
                      <a:pt x="465" y="4"/>
                    </a:cubicBezTo>
                    <a:cubicBezTo>
                      <a:pt x="458" y="0"/>
                      <a:pt x="449" y="0"/>
                      <a:pt x="442" y="4"/>
                    </a:cubicBezTo>
                    <a:cubicBezTo>
                      <a:pt x="255" y="112"/>
                      <a:pt x="255" y="112"/>
                      <a:pt x="255" y="112"/>
                    </a:cubicBezTo>
                    <a:cubicBezTo>
                      <a:pt x="245" y="118"/>
                      <a:pt x="232" y="118"/>
                      <a:pt x="221" y="11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7" y="0"/>
                      <a:pt x="18" y="0"/>
                      <a:pt x="11" y="4"/>
                    </a:cubicBezTo>
                    <a:cubicBezTo>
                      <a:pt x="4" y="8"/>
                      <a:pt x="0" y="15"/>
                      <a:pt x="0" y="23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śḻíḑê"/>
              <p:cNvSpPr txBox="1"/>
              <p:nvPr/>
            </p:nvSpPr>
            <p:spPr>
              <a:xfrm>
                <a:off x="10110074" y="2509127"/>
                <a:ext cx="497252" cy="707886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4000" b="1">
                    <a:solidFill>
                      <a:schemeClr val="bg1"/>
                    </a:solidFill>
                  </a:rPr>
                  <a:t>L</a:t>
                </a:r>
                <a:endParaRPr lang="en-US" sz="4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iṡļíḓê"/>
              <p:cNvSpPr/>
              <p:nvPr/>
            </p:nvSpPr>
            <p:spPr>
              <a:xfrm>
                <a:off x="10218235" y="2189858"/>
                <a:ext cx="279328" cy="228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9600"/>
                    </a:moveTo>
                    <a:lnTo>
                      <a:pt x="17673" y="9600"/>
                    </a:lnTo>
                    <a:lnTo>
                      <a:pt x="17673" y="8400"/>
                    </a:lnTo>
                    <a:cubicBezTo>
                      <a:pt x="17673" y="7738"/>
                      <a:pt x="17233" y="7200"/>
                      <a:pt x="16691" y="7200"/>
                    </a:cubicBezTo>
                    <a:lnTo>
                      <a:pt x="14727" y="7200"/>
                    </a:lnTo>
                    <a:cubicBezTo>
                      <a:pt x="14186" y="7200"/>
                      <a:pt x="13745" y="7738"/>
                      <a:pt x="13745" y="8400"/>
                    </a:cubicBezTo>
                    <a:lnTo>
                      <a:pt x="13745" y="9600"/>
                    </a:lnTo>
                    <a:lnTo>
                      <a:pt x="7855" y="9600"/>
                    </a:lnTo>
                    <a:lnTo>
                      <a:pt x="7855" y="8400"/>
                    </a:lnTo>
                    <a:cubicBezTo>
                      <a:pt x="7855" y="7738"/>
                      <a:pt x="7414" y="7200"/>
                      <a:pt x="6873" y="7200"/>
                    </a:cubicBezTo>
                    <a:lnTo>
                      <a:pt x="4909" y="7200"/>
                    </a:lnTo>
                    <a:cubicBezTo>
                      <a:pt x="4367" y="7200"/>
                      <a:pt x="3927" y="7738"/>
                      <a:pt x="3927" y="8400"/>
                    </a:cubicBezTo>
                    <a:lnTo>
                      <a:pt x="3927" y="9600"/>
                    </a:lnTo>
                    <a:lnTo>
                      <a:pt x="982" y="9600"/>
                    </a:lnTo>
                    <a:lnTo>
                      <a:pt x="982" y="3601"/>
                    </a:lnTo>
                    <a:lnTo>
                      <a:pt x="20618" y="3601"/>
                    </a:lnTo>
                    <a:cubicBezTo>
                      <a:pt x="20618" y="3601"/>
                      <a:pt x="20618" y="9600"/>
                      <a:pt x="20618" y="9600"/>
                    </a:cubicBezTo>
                    <a:close/>
                    <a:moveTo>
                      <a:pt x="14727" y="8400"/>
                    </a:moveTo>
                    <a:lnTo>
                      <a:pt x="16691" y="8400"/>
                    </a:lnTo>
                    <a:lnTo>
                      <a:pt x="16691" y="12001"/>
                    </a:lnTo>
                    <a:lnTo>
                      <a:pt x="14727" y="12001"/>
                    </a:lnTo>
                    <a:cubicBezTo>
                      <a:pt x="14727" y="12001"/>
                      <a:pt x="14727" y="8400"/>
                      <a:pt x="14727" y="8400"/>
                    </a:cubicBezTo>
                    <a:close/>
                    <a:moveTo>
                      <a:pt x="4909" y="8400"/>
                    </a:moveTo>
                    <a:lnTo>
                      <a:pt x="6873" y="8400"/>
                    </a:lnTo>
                    <a:lnTo>
                      <a:pt x="6873" y="12001"/>
                    </a:lnTo>
                    <a:lnTo>
                      <a:pt x="4909" y="12001"/>
                    </a:lnTo>
                    <a:cubicBezTo>
                      <a:pt x="4909" y="12001"/>
                      <a:pt x="4909" y="8400"/>
                      <a:pt x="4909" y="8400"/>
                    </a:cubicBezTo>
                    <a:close/>
                    <a:moveTo>
                      <a:pt x="19636" y="20400"/>
                    </a:moveTo>
                    <a:lnTo>
                      <a:pt x="1964" y="20400"/>
                    </a:lnTo>
                    <a:lnTo>
                      <a:pt x="1964" y="10800"/>
                    </a:lnTo>
                    <a:lnTo>
                      <a:pt x="3927" y="10800"/>
                    </a:lnTo>
                    <a:lnTo>
                      <a:pt x="3927" y="12001"/>
                    </a:lnTo>
                    <a:cubicBezTo>
                      <a:pt x="3927" y="12662"/>
                      <a:pt x="4367" y="13200"/>
                      <a:pt x="4909" y="13200"/>
                    </a:cubicBezTo>
                    <a:lnTo>
                      <a:pt x="6873" y="13200"/>
                    </a:lnTo>
                    <a:cubicBezTo>
                      <a:pt x="7414" y="13200"/>
                      <a:pt x="7855" y="12662"/>
                      <a:pt x="7855" y="12001"/>
                    </a:cubicBezTo>
                    <a:lnTo>
                      <a:pt x="7855" y="10800"/>
                    </a:lnTo>
                    <a:lnTo>
                      <a:pt x="13745" y="10800"/>
                    </a:lnTo>
                    <a:lnTo>
                      <a:pt x="13745" y="12001"/>
                    </a:lnTo>
                    <a:cubicBezTo>
                      <a:pt x="13745" y="12662"/>
                      <a:pt x="14186" y="13200"/>
                      <a:pt x="14727" y="13200"/>
                    </a:cubicBezTo>
                    <a:lnTo>
                      <a:pt x="16691" y="13200"/>
                    </a:lnTo>
                    <a:cubicBezTo>
                      <a:pt x="17233" y="13200"/>
                      <a:pt x="17673" y="12662"/>
                      <a:pt x="17673" y="12001"/>
                    </a:cubicBezTo>
                    <a:lnTo>
                      <a:pt x="17673" y="10800"/>
                    </a:lnTo>
                    <a:lnTo>
                      <a:pt x="19636" y="10800"/>
                    </a:lnTo>
                    <a:cubicBezTo>
                      <a:pt x="19636" y="10800"/>
                      <a:pt x="19636" y="20400"/>
                      <a:pt x="19636" y="20400"/>
                    </a:cubicBezTo>
                    <a:close/>
                    <a:moveTo>
                      <a:pt x="8836" y="1200"/>
                    </a:moveTo>
                    <a:lnTo>
                      <a:pt x="12764" y="1200"/>
                    </a:lnTo>
                    <a:cubicBezTo>
                      <a:pt x="13305" y="1200"/>
                      <a:pt x="13745" y="1738"/>
                      <a:pt x="13745" y="2400"/>
                    </a:cubicBezTo>
                    <a:lnTo>
                      <a:pt x="7855" y="2400"/>
                    </a:lnTo>
                    <a:cubicBezTo>
                      <a:pt x="7855" y="1738"/>
                      <a:pt x="8295" y="1200"/>
                      <a:pt x="8836" y="1200"/>
                    </a:cubicBezTo>
                    <a:moveTo>
                      <a:pt x="20618" y="2400"/>
                    </a:moveTo>
                    <a:lnTo>
                      <a:pt x="14727" y="2400"/>
                    </a:lnTo>
                    <a:cubicBezTo>
                      <a:pt x="14727" y="1075"/>
                      <a:pt x="13848" y="0"/>
                      <a:pt x="12764" y="0"/>
                    </a:cubicBezTo>
                    <a:lnTo>
                      <a:pt x="8836" y="0"/>
                    </a:lnTo>
                    <a:cubicBezTo>
                      <a:pt x="7752" y="0"/>
                      <a:pt x="6873" y="1075"/>
                      <a:pt x="6873" y="2400"/>
                    </a:cubicBezTo>
                    <a:lnTo>
                      <a:pt x="982" y="2400"/>
                    </a:lnTo>
                    <a:cubicBezTo>
                      <a:pt x="440" y="2400"/>
                      <a:pt x="0" y="2938"/>
                      <a:pt x="0" y="3601"/>
                    </a:cubicBezTo>
                    <a:lnTo>
                      <a:pt x="0" y="9600"/>
                    </a:lnTo>
                    <a:cubicBezTo>
                      <a:pt x="0" y="10262"/>
                      <a:pt x="440" y="10800"/>
                      <a:pt x="982" y="10800"/>
                    </a:cubicBezTo>
                    <a:lnTo>
                      <a:pt x="982" y="20400"/>
                    </a:lnTo>
                    <a:cubicBezTo>
                      <a:pt x="982" y="21062"/>
                      <a:pt x="1422" y="21600"/>
                      <a:pt x="1964" y="21600"/>
                    </a:cubicBezTo>
                    <a:lnTo>
                      <a:pt x="19636" y="21600"/>
                    </a:lnTo>
                    <a:cubicBezTo>
                      <a:pt x="20178" y="21600"/>
                      <a:pt x="20618" y="21062"/>
                      <a:pt x="20618" y="20400"/>
                    </a:cubicBezTo>
                    <a:lnTo>
                      <a:pt x="20618" y="10800"/>
                    </a:lnTo>
                    <a:cubicBezTo>
                      <a:pt x="21160" y="10800"/>
                      <a:pt x="21600" y="10262"/>
                      <a:pt x="21600" y="9600"/>
                    </a:cubicBezTo>
                    <a:lnTo>
                      <a:pt x="21600" y="3601"/>
                    </a:lnTo>
                    <a:cubicBezTo>
                      <a:pt x="21600" y="2938"/>
                      <a:pt x="21160" y="2400"/>
                      <a:pt x="20618" y="24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" name="ïšḻíďé"/>
            <p:cNvGrpSpPr/>
            <p:nvPr/>
          </p:nvGrpSpPr>
          <p:grpSpPr>
            <a:xfrm>
              <a:off x="1018904" y="4306529"/>
              <a:ext cx="10154192" cy="857260"/>
              <a:chOff x="719138" y="1640695"/>
              <a:chExt cx="12931900" cy="857260"/>
            </a:xfrm>
          </p:grpSpPr>
          <p:grpSp>
            <p:nvGrpSpPr>
              <p:cNvPr id="6" name="ïŝḷïḋé"/>
              <p:cNvGrpSpPr/>
              <p:nvPr/>
            </p:nvGrpSpPr>
            <p:grpSpPr>
              <a:xfrm>
                <a:off x="719138" y="1640695"/>
                <a:ext cx="2041029" cy="857260"/>
                <a:chOff x="1732858" y="5001250"/>
                <a:chExt cx="2213143" cy="857260"/>
              </a:xfrm>
            </p:grpSpPr>
            <p:sp>
              <p:nvSpPr>
                <p:cNvPr id="22" name="ïṥļíḓé"/>
                <p:cNvSpPr txBox="1"/>
                <p:nvPr/>
              </p:nvSpPr>
              <p:spPr bwMode="auto">
                <a:xfrm>
                  <a:off x="1732858" y="5001250"/>
                  <a:ext cx="2213143" cy="28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 algn="ctr"/>
                  <a:r>
                    <a:rPr lang="zh-CN" altLang="en-US" sz="1400" b="1">
                      <a:solidFill>
                        <a:schemeClr val="accent1"/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" name="íṡḻídé"/>
                <p:cNvSpPr txBox="1"/>
                <p:nvPr/>
              </p:nvSpPr>
              <p:spPr bwMode="auto">
                <a:xfrm>
                  <a:off x="1732858" y="5284280"/>
                  <a:ext cx="2213143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zh-CN" altLang="en-US" sz="800"/>
                    <a:t>此部分内容作为文字排版占位显示 </a:t>
                  </a:r>
                  <a:br>
                    <a:rPr lang="zh-CN" altLang="en-US" sz="800"/>
                  </a:br>
                  <a:r>
                    <a:rPr lang="zh-CN" altLang="en-US" sz="800"/>
                    <a:t>（建议使用主题字体）</a:t>
                  </a:r>
                  <a:endParaRPr lang="zh-CN" altLang="en-US" sz="800"/>
                </a:p>
              </p:txBody>
            </p:sp>
          </p:grpSp>
          <p:grpSp>
            <p:nvGrpSpPr>
              <p:cNvPr id="7" name="iṥḻïḓe"/>
              <p:cNvGrpSpPr/>
              <p:nvPr/>
            </p:nvGrpSpPr>
            <p:grpSpPr>
              <a:xfrm>
                <a:off x="2897312" y="1640695"/>
                <a:ext cx="2041029" cy="857260"/>
                <a:chOff x="1732858" y="5001250"/>
                <a:chExt cx="2213143" cy="857260"/>
              </a:xfrm>
            </p:grpSpPr>
            <p:sp>
              <p:nvSpPr>
                <p:cNvPr id="20" name="íṡļiḑè"/>
                <p:cNvSpPr txBox="1"/>
                <p:nvPr/>
              </p:nvSpPr>
              <p:spPr bwMode="auto">
                <a:xfrm>
                  <a:off x="1732858" y="5001250"/>
                  <a:ext cx="2213143" cy="28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 algn="ctr"/>
                  <a:r>
                    <a:rPr lang="zh-CN" altLang="en-US" sz="1400" b="1">
                      <a:solidFill>
                        <a:schemeClr val="accent2"/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21" name="îṡľiďe"/>
                <p:cNvSpPr txBox="1"/>
                <p:nvPr/>
              </p:nvSpPr>
              <p:spPr bwMode="auto">
                <a:xfrm>
                  <a:off x="1732858" y="5284280"/>
                  <a:ext cx="2213143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zh-CN" altLang="en-US" sz="800"/>
                    <a:t>此部分内容作为文字排版占位显示 </a:t>
                  </a:r>
                  <a:br>
                    <a:rPr lang="zh-CN" altLang="en-US" sz="800"/>
                  </a:br>
                  <a:r>
                    <a:rPr lang="zh-CN" altLang="en-US" sz="800"/>
                    <a:t>（建议使用主题字体）</a:t>
                  </a:r>
                  <a:endParaRPr lang="zh-CN" altLang="en-US" sz="800"/>
                </a:p>
              </p:txBody>
            </p:sp>
          </p:grpSp>
          <p:grpSp>
            <p:nvGrpSpPr>
              <p:cNvPr id="8" name="iśļïḓe"/>
              <p:cNvGrpSpPr/>
              <p:nvPr/>
            </p:nvGrpSpPr>
            <p:grpSpPr>
              <a:xfrm>
                <a:off x="5075487" y="1640695"/>
                <a:ext cx="2041029" cy="857260"/>
                <a:chOff x="1732858" y="5001250"/>
                <a:chExt cx="2213143" cy="857260"/>
              </a:xfrm>
            </p:grpSpPr>
            <p:sp>
              <p:nvSpPr>
                <p:cNvPr id="18" name="iŝļíḑé"/>
                <p:cNvSpPr txBox="1"/>
                <p:nvPr/>
              </p:nvSpPr>
              <p:spPr bwMode="auto">
                <a:xfrm>
                  <a:off x="1732858" y="5001250"/>
                  <a:ext cx="2213143" cy="28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 algn="ctr"/>
                  <a:r>
                    <a:rPr lang="zh-CN" altLang="en-US" sz="1400" b="1">
                      <a:solidFill>
                        <a:schemeClr val="accent3"/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9" name="iṥ1ïḍê"/>
                <p:cNvSpPr txBox="1"/>
                <p:nvPr/>
              </p:nvSpPr>
              <p:spPr bwMode="auto">
                <a:xfrm>
                  <a:off x="1732858" y="5284280"/>
                  <a:ext cx="2213143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zh-CN" altLang="en-US" sz="800"/>
                    <a:t>此部分内容作为文字排版占位显示 </a:t>
                  </a:r>
                  <a:br>
                    <a:rPr lang="zh-CN" altLang="en-US" sz="800"/>
                  </a:br>
                  <a:r>
                    <a:rPr lang="zh-CN" altLang="en-US" sz="800"/>
                    <a:t>（建议使用主题字体）</a:t>
                  </a:r>
                  <a:endParaRPr lang="zh-CN" altLang="en-US" sz="800"/>
                </a:p>
              </p:txBody>
            </p:sp>
          </p:grpSp>
          <p:grpSp>
            <p:nvGrpSpPr>
              <p:cNvPr id="9" name="iṧḷiďe"/>
              <p:cNvGrpSpPr/>
              <p:nvPr/>
            </p:nvGrpSpPr>
            <p:grpSpPr>
              <a:xfrm>
                <a:off x="7253661" y="1640695"/>
                <a:ext cx="2041029" cy="857260"/>
                <a:chOff x="1732858" y="5001250"/>
                <a:chExt cx="2213143" cy="857260"/>
              </a:xfrm>
            </p:grpSpPr>
            <p:sp>
              <p:nvSpPr>
                <p:cNvPr id="16" name="ïsḻïḋê"/>
                <p:cNvSpPr txBox="1"/>
                <p:nvPr/>
              </p:nvSpPr>
              <p:spPr bwMode="auto">
                <a:xfrm>
                  <a:off x="1732858" y="5001250"/>
                  <a:ext cx="2213143" cy="28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 algn="ctr"/>
                  <a:r>
                    <a:rPr lang="zh-CN" altLang="en-US" sz="1400" b="1">
                      <a:solidFill>
                        <a:schemeClr val="accent4"/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7" name="îsliḓe"/>
                <p:cNvSpPr txBox="1"/>
                <p:nvPr/>
              </p:nvSpPr>
              <p:spPr bwMode="auto">
                <a:xfrm>
                  <a:off x="1732858" y="5284280"/>
                  <a:ext cx="2213143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zh-CN" altLang="en-US" sz="800"/>
                    <a:t>此部分内容作为文字排版占位显示 </a:t>
                  </a:r>
                  <a:br>
                    <a:rPr lang="zh-CN" altLang="en-US" sz="800"/>
                  </a:br>
                  <a:r>
                    <a:rPr lang="zh-CN" altLang="en-US" sz="800"/>
                    <a:t>（建议使用主题字体）</a:t>
                  </a:r>
                  <a:endParaRPr lang="zh-CN" altLang="en-US" sz="800"/>
                </a:p>
              </p:txBody>
            </p:sp>
          </p:grpSp>
          <p:grpSp>
            <p:nvGrpSpPr>
              <p:cNvPr id="10" name="isliḑè"/>
              <p:cNvGrpSpPr/>
              <p:nvPr/>
            </p:nvGrpSpPr>
            <p:grpSpPr>
              <a:xfrm>
                <a:off x="9431835" y="1640695"/>
                <a:ext cx="2041029" cy="857260"/>
                <a:chOff x="1732858" y="5001250"/>
                <a:chExt cx="2213143" cy="857260"/>
              </a:xfrm>
            </p:grpSpPr>
            <p:sp>
              <p:nvSpPr>
                <p:cNvPr id="14" name="íšḷíďè"/>
                <p:cNvSpPr txBox="1"/>
                <p:nvPr/>
              </p:nvSpPr>
              <p:spPr bwMode="auto">
                <a:xfrm>
                  <a:off x="1732858" y="5001250"/>
                  <a:ext cx="2213143" cy="28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 algn="ctr"/>
                  <a:r>
                    <a:rPr lang="zh-CN" altLang="en-US" sz="1400" b="1">
                      <a:solidFill>
                        <a:schemeClr val="accent5"/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5" name="íŝḷíḋê"/>
                <p:cNvSpPr txBox="1"/>
                <p:nvPr/>
              </p:nvSpPr>
              <p:spPr bwMode="auto">
                <a:xfrm>
                  <a:off x="1732858" y="5284280"/>
                  <a:ext cx="2213143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zh-CN" altLang="en-US" sz="800"/>
                    <a:t>此部分内容作为文字排版占位显示 </a:t>
                  </a:r>
                  <a:br>
                    <a:rPr lang="zh-CN" altLang="en-US" sz="800"/>
                  </a:br>
                  <a:r>
                    <a:rPr lang="zh-CN" altLang="en-US" sz="800"/>
                    <a:t>（建议使用主题字体）</a:t>
                  </a:r>
                  <a:endParaRPr lang="zh-CN" altLang="en-US" sz="800"/>
                </a:p>
              </p:txBody>
            </p:sp>
          </p:grpSp>
          <p:grpSp>
            <p:nvGrpSpPr>
              <p:cNvPr id="11" name="iš1iḍê"/>
              <p:cNvGrpSpPr/>
              <p:nvPr/>
            </p:nvGrpSpPr>
            <p:grpSpPr>
              <a:xfrm>
                <a:off x="11610009" y="1640695"/>
                <a:ext cx="2041029" cy="857260"/>
                <a:chOff x="1732858" y="5001250"/>
                <a:chExt cx="2213143" cy="857260"/>
              </a:xfrm>
            </p:grpSpPr>
            <p:sp>
              <p:nvSpPr>
                <p:cNvPr id="12" name="işḷíḍè"/>
                <p:cNvSpPr txBox="1"/>
                <p:nvPr/>
              </p:nvSpPr>
              <p:spPr bwMode="auto">
                <a:xfrm>
                  <a:off x="1732858" y="5001250"/>
                  <a:ext cx="2213143" cy="28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 algn="ctr"/>
                  <a:r>
                    <a:rPr lang="zh-CN" altLang="en-US" sz="1400" b="1">
                      <a:solidFill>
                        <a:schemeClr val="accent6"/>
                      </a:solidFill>
                    </a:rPr>
                    <a:t>标题文本预设</a:t>
                  </a:r>
                  <a:endParaRPr lang="zh-CN" altLang="en-US" sz="1400" b="1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" name="îṣ1îḋé"/>
                <p:cNvSpPr txBox="1"/>
                <p:nvPr/>
              </p:nvSpPr>
              <p:spPr bwMode="auto">
                <a:xfrm>
                  <a:off x="1732858" y="5284280"/>
                  <a:ext cx="2213143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zh-CN" altLang="en-US" sz="800"/>
                    <a:t>此部分内容作为文字排版占位显示 </a:t>
                  </a:r>
                  <a:br>
                    <a:rPr lang="zh-CN" altLang="en-US" sz="800"/>
                  </a:br>
                  <a:r>
                    <a:rPr lang="zh-CN" altLang="en-US" sz="800"/>
                    <a:t>（建议使用主题字体）</a:t>
                  </a:r>
                  <a:endParaRPr lang="zh-CN" altLang="en-US" sz="800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406795"/>
            <a:ext cx="5905500" cy="590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70" y="1096223"/>
            <a:ext cx="4843855" cy="30776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08" y="3028950"/>
            <a:ext cx="5019865" cy="3978709"/>
          </a:xfrm>
          <a:prstGeom prst="rect">
            <a:avLst/>
          </a:prstGeom>
        </p:spPr>
      </p:pic>
      <p:sp>
        <p:nvSpPr>
          <p:cNvPr id="9" name="MH_Entry_1"/>
          <p:cNvSpPr/>
          <p:nvPr>
            <p:custDataLst>
              <p:tags r:id="rId5"/>
            </p:custDataLst>
          </p:nvPr>
        </p:nvSpPr>
        <p:spPr>
          <a:xfrm>
            <a:off x="1749255" y="2734021"/>
            <a:ext cx="9064113" cy="12863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李旭科毛笔行书" panose="02010600030101010101" pitchFamily="2" charset="-122"/>
                <a:ea typeface="李旭科毛笔行书" panose="02010600030101010101" pitchFamily="2" charset="-122"/>
                <a:cs typeface="+mn-cs"/>
                <a:sym typeface="Arial" panose="020B0604020202090204" pitchFamily="34" charset="0"/>
              </a:rPr>
              <a:t>点击添加相关标题文字</a:t>
            </a:r>
            <a:endParaRPr kumimoji="0" lang="zh-CN" altLang="en-US" sz="72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李旭科毛笔行书" panose="02010600030101010101" pitchFamily="2" charset="-122"/>
              <a:ea typeface="李旭科毛笔行书" panose="02010600030101010101" pitchFamily="2" charset="-122"/>
              <a:cs typeface="+mn-cs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86" t="5171" r="16282" b="17552"/>
          <a:stretch>
            <a:fillRect/>
          </a:stretch>
        </p:blipFill>
        <p:spPr>
          <a:xfrm>
            <a:off x="-28195" y="784320"/>
            <a:ext cx="7513320" cy="5151120"/>
          </a:xfrm>
          <a:prstGeom prst="rect">
            <a:avLst/>
          </a:prstGeom>
        </p:spPr>
      </p:pic>
      <p:sp>
        <p:nvSpPr>
          <p:cNvPr id="2" name="MH_Others_1"/>
          <p:cNvSpPr txBox="1"/>
          <p:nvPr>
            <p:custDataLst>
              <p:tags r:id="rId3"/>
            </p:custDataLst>
          </p:nvPr>
        </p:nvSpPr>
        <p:spPr>
          <a:xfrm>
            <a:off x="3094390" y="544945"/>
            <a:ext cx="1107996" cy="191045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目录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" name="MH_Number_1"/>
          <p:cNvSpPr/>
          <p:nvPr>
            <p:custDataLst>
              <p:tags r:id="rId4"/>
            </p:custDataLst>
          </p:nvPr>
        </p:nvSpPr>
        <p:spPr>
          <a:xfrm>
            <a:off x="7637037" y="1969878"/>
            <a:ext cx="379667" cy="379667"/>
          </a:xfrm>
          <a:prstGeom prst="ellipse">
            <a:avLst/>
          </a:prstGeom>
          <a:solidFill>
            <a:srgbClr val="7ED2D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1</a:t>
            </a:r>
            <a:endParaRPr lang="zh-CN" altLang="en-US" sz="211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5"/>
            </p:custDataLst>
          </p:nvPr>
        </p:nvSpPr>
        <p:spPr>
          <a:xfrm>
            <a:off x="8167862" y="1882458"/>
            <a:ext cx="3331046" cy="5062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53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点击添加相关标题文字</a:t>
            </a:r>
            <a:endParaRPr lang="zh-CN" altLang="en-US" sz="253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MH_Number_2"/>
          <p:cNvSpPr/>
          <p:nvPr>
            <p:custDataLst>
              <p:tags r:id="rId6"/>
            </p:custDataLst>
          </p:nvPr>
        </p:nvSpPr>
        <p:spPr>
          <a:xfrm>
            <a:off x="7637037" y="2839394"/>
            <a:ext cx="379667" cy="379667"/>
          </a:xfrm>
          <a:prstGeom prst="ellipse">
            <a:avLst/>
          </a:prstGeom>
          <a:solidFill>
            <a:srgbClr val="7ED2D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2</a:t>
            </a:r>
            <a:endParaRPr lang="zh-CN" altLang="en-US" sz="211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7" name="MH_Entry_2"/>
          <p:cNvSpPr/>
          <p:nvPr>
            <p:custDataLst>
              <p:tags r:id="rId7"/>
            </p:custDataLst>
          </p:nvPr>
        </p:nvSpPr>
        <p:spPr>
          <a:xfrm>
            <a:off x="8167862" y="2751975"/>
            <a:ext cx="3525386" cy="5062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53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点击添加相关标题文字</a:t>
            </a:r>
            <a:endParaRPr lang="zh-CN" altLang="en-US" sz="253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MH_Number_3"/>
          <p:cNvSpPr/>
          <p:nvPr>
            <p:custDataLst>
              <p:tags r:id="rId8"/>
            </p:custDataLst>
          </p:nvPr>
        </p:nvSpPr>
        <p:spPr>
          <a:xfrm>
            <a:off x="7637037" y="3708910"/>
            <a:ext cx="379667" cy="379667"/>
          </a:xfrm>
          <a:prstGeom prst="ellipse">
            <a:avLst/>
          </a:prstGeom>
          <a:solidFill>
            <a:srgbClr val="7ED2D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3</a:t>
            </a:r>
            <a:endParaRPr lang="zh-CN" altLang="en-US" sz="211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9" name="MH_Entry_3"/>
          <p:cNvSpPr/>
          <p:nvPr>
            <p:custDataLst>
              <p:tags r:id="rId9"/>
            </p:custDataLst>
          </p:nvPr>
        </p:nvSpPr>
        <p:spPr>
          <a:xfrm>
            <a:off x="8167862" y="3646465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53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点击添加相关标题文字</a:t>
            </a:r>
            <a:endParaRPr lang="zh-CN" altLang="en-US" sz="253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MH_Number_4"/>
          <p:cNvSpPr/>
          <p:nvPr>
            <p:custDataLst>
              <p:tags r:id="rId10"/>
            </p:custDataLst>
          </p:nvPr>
        </p:nvSpPr>
        <p:spPr>
          <a:xfrm>
            <a:off x="7637037" y="4578426"/>
            <a:ext cx="379667" cy="379667"/>
          </a:xfrm>
          <a:prstGeom prst="ellipse">
            <a:avLst/>
          </a:prstGeom>
          <a:solidFill>
            <a:srgbClr val="7ED2D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Arial" panose="020B0604020202090204" pitchFamily="34" charset="0"/>
              </a:rPr>
              <a:t>4</a:t>
            </a:r>
            <a:endParaRPr lang="zh-CN" altLang="en-US" sz="211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Arial" panose="020B0604020202090204" pitchFamily="34" charset="0"/>
            </a:endParaRPr>
          </a:p>
        </p:txBody>
      </p:sp>
      <p:sp>
        <p:nvSpPr>
          <p:cNvPr id="11" name="MH_Entry_4"/>
          <p:cNvSpPr/>
          <p:nvPr>
            <p:custDataLst>
              <p:tags r:id="rId11"/>
            </p:custDataLst>
          </p:nvPr>
        </p:nvSpPr>
        <p:spPr>
          <a:xfrm>
            <a:off x="8167862" y="4491006"/>
            <a:ext cx="3525386" cy="5062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53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点击添加相关标题文字</a:t>
            </a:r>
            <a:endParaRPr lang="zh-CN" altLang="en-US" sz="253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c60ef93-c9d5-442d-9745-d0369d2ffe3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50965" y="1699813"/>
            <a:ext cx="10627526" cy="4390464"/>
            <a:chOff x="795547" y="1431958"/>
            <a:chExt cx="10627526" cy="4390464"/>
          </a:xfrm>
        </p:grpSpPr>
        <p:sp>
          <p:nvSpPr>
            <p:cNvPr id="4" name="ïŝlíḑé"/>
            <p:cNvSpPr/>
            <p:nvPr/>
          </p:nvSpPr>
          <p:spPr bwMode="auto">
            <a:xfrm>
              <a:off x="5344584" y="1586585"/>
              <a:ext cx="1380067" cy="1981200"/>
            </a:xfrm>
            <a:custGeom>
              <a:avLst/>
              <a:gdLst/>
              <a:ahLst/>
              <a:cxnLst>
                <a:cxn ang="0">
                  <a:pos x="224" y="205"/>
                </a:cxn>
                <a:cxn ang="0">
                  <a:pos x="207" y="229"/>
                </a:cxn>
                <a:cxn ang="0">
                  <a:pos x="201" y="220"/>
                </a:cxn>
                <a:cxn ang="0">
                  <a:pos x="179" y="211"/>
                </a:cxn>
                <a:cxn ang="0">
                  <a:pos x="156" y="220"/>
                </a:cxn>
                <a:cxn ang="0">
                  <a:pos x="147" y="243"/>
                </a:cxn>
                <a:cxn ang="0">
                  <a:pos x="156" y="265"/>
                </a:cxn>
                <a:cxn ang="0">
                  <a:pos x="175" y="275"/>
                </a:cxn>
                <a:cxn ang="0">
                  <a:pos x="141" y="322"/>
                </a:cxn>
                <a:cxn ang="0">
                  <a:pos x="122" y="283"/>
                </a:cxn>
                <a:cxn ang="0">
                  <a:pos x="102" y="322"/>
                </a:cxn>
                <a:cxn ang="0">
                  <a:pos x="63" y="269"/>
                </a:cxn>
                <a:cxn ang="0">
                  <a:pos x="54" y="283"/>
                </a:cxn>
                <a:cxn ang="0">
                  <a:pos x="32" y="293"/>
                </a:cxn>
                <a:cxn ang="0">
                  <a:pos x="9" y="283"/>
                </a:cxn>
                <a:cxn ang="0">
                  <a:pos x="0" y="261"/>
                </a:cxn>
                <a:cxn ang="0">
                  <a:pos x="9" y="238"/>
                </a:cxn>
                <a:cxn ang="0">
                  <a:pos x="32" y="229"/>
                </a:cxn>
                <a:cxn ang="0">
                  <a:pos x="33" y="229"/>
                </a:cxn>
                <a:cxn ang="0">
                  <a:pos x="15" y="205"/>
                </a:cxn>
                <a:cxn ang="0">
                  <a:pos x="122" y="0"/>
                </a:cxn>
                <a:cxn ang="0">
                  <a:pos x="224" y="205"/>
                </a:cxn>
              </a:cxnLst>
              <a:rect l="0" t="0" r="r" b="b"/>
              <a:pathLst>
                <a:path w="224" h="322">
                  <a:moveTo>
                    <a:pt x="224" y="205"/>
                  </a:moveTo>
                  <a:cubicBezTo>
                    <a:pt x="207" y="229"/>
                    <a:pt x="207" y="229"/>
                    <a:pt x="207" y="229"/>
                  </a:cubicBezTo>
                  <a:cubicBezTo>
                    <a:pt x="206" y="226"/>
                    <a:pt x="204" y="223"/>
                    <a:pt x="201" y="220"/>
                  </a:cubicBezTo>
                  <a:cubicBezTo>
                    <a:pt x="195" y="214"/>
                    <a:pt x="188" y="211"/>
                    <a:pt x="179" y="211"/>
                  </a:cubicBezTo>
                  <a:cubicBezTo>
                    <a:pt x="170" y="211"/>
                    <a:pt x="163" y="214"/>
                    <a:pt x="156" y="220"/>
                  </a:cubicBezTo>
                  <a:cubicBezTo>
                    <a:pt x="150" y="227"/>
                    <a:pt x="147" y="234"/>
                    <a:pt x="147" y="243"/>
                  </a:cubicBezTo>
                  <a:cubicBezTo>
                    <a:pt x="147" y="252"/>
                    <a:pt x="150" y="259"/>
                    <a:pt x="156" y="265"/>
                  </a:cubicBezTo>
                  <a:cubicBezTo>
                    <a:pt x="162" y="271"/>
                    <a:pt x="168" y="274"/>
                    <a:pt x="175" y="275"/>
                  </a:cubicBezTo>
                  <a:cubicBezTo>
                    <a:pt x="141" y="322"/>
                    <a:pt x="141" y="322"/>
                    <a:pt x="141" y="32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02" y="322"/>
                    <a:pt x="102" y="322"/>
                    <a:pt x="102" y="322"/>
                  </a:cubicBezTo>
                  <a:cubicBezTo>
                    <a:pt x="63" y="269"/>
                    <a:pt x="63" y="269"/>
                    <a:pt x="63" y="269"/>
                  </a:cubicBezTo>
                  <a:cubicBezTo>
                    <a:pt x="61" y="275"/>
                    <a:pt x="58" y="279"/>
                    <a:pt x="54" y="283"/>
                  </a:cubicBezTo>
                  <a:cubicBezTo>
                    <a:pt x="48" y="290"/>
                    <a:pt x="41" y="293"/>
                    <a:pt x="32" y="293"/>
                  </a:cubicBezTo>
                  <a:cubicBezTo>
                    <a:pt x="23" y="293"/>
                    <a:pt x="15" y="290"/>
                    <a:pt x="9" y="283"/>
                  </a:cubicBezTo>
                  <a:cubicBezTo>
                    <a:pt x="3" y="277"/>
                    <a:pt x="0" y="270"/>
                    <a:pt x="0" y="261"/>
                  </a:cubicBezTo>
                  <a:cubicBezTo>
                    <a:pt x="0" y="252"/>
                    <a:pt x="3" y="245"/>
                    <a:pt x="9" y="238"/>
                  </a:cubicBezTo>
                  <a:cubicBezTo>
                    <a:pt x="15" y="232"/>
                    <a:pt x="23" y="229"/>
                    <a:pt x="32" y="229"/>
                  </a:cubicBezTo>
                  <a:cubicBezTo>
                    <a:pt x="32" y="229"/>
                    <a:pt x="32" y="229"/>
                    <a:pt x="33" y="229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224" y="205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îśḻiḋe"/>
            <p:cNvSpPr/>
            <p:nvPr/>
          </p:nvSpPr>
          <p:spPr bwMode="auto">
            <a:xfrm>
              <a:off x="4034368" y="2848119"/>
              <a:ext cx="1938867" cy="1420284"/>
            </a:xfrm>
            <a:custGeom>
              <a:avLst/>
              <a:gdLst/>
              <a:ahLst/>
              <a:cxnLst>
                <a:cxn ang="0">
                  <a:pos x="315" y="117"/>
                </a:cxn>
                <a:cxn ang="0">
                  <a:pos x="272" y="124"/>
                </a:cxn>
                <a:cxn ang="0">
                  <a:pos x="303" y="156"/>
                </a:cxn>
                <a:cxn ang="0">
                  <a:pos x="245" y="176"/>
                </a:cxn>
                <a:cxn ang="0">
                  <a:pos x="245" y="176"/>
                </a:cxn>
                <a:cxn ang="0">
                  <a:pos x="255" y="199"/>
                </a:cxn>
                <a:cxn ang="0">
                  <a:pos x="245" y="221"/>
                </a:cxn>
                <a:cxn ang="0">
                  <a:pos x="223" y="231"/>
                </a:cxn>
                <a:cxn ang="0">
                  <a:pos x="200" y="221"/>
                </a:cxn>
                <a:cxn ang="0">
                  <a:pos x="191" y="199"/>
                </a:cxn>
                <a:cxn ang="0">
                  <a:pos x="191" y="195"/>
                </a:cxn>
                <a:cxn ang="0">
                  <a:pos x="166" y="204"/>
                </a:cxn>
                <a:cxn ang="0">
                  <a:pos x="0" y="36"/>
                </a:cxn>
                <a:cxn ang="0">
                  <a:pos x="228" y="0"/>
                </a:cxn>
                <a:cxn ang="0">
                  <a:pos x="246" y="24"/>
                </a:cxn>
                <a:cxn ang="0">
                  <a:pos x="245" y="24"/>
                </a:cxn>
                <a:cxn ang="0">
                  <a:pos x="222" y="33"/>
                </a:cxn>
                <a:cxn ang="0">
                  <a:pos x="213" y="56"/>
                </a:cxn>
                <a:cxn ang="0">
                  <a:pos x="222" y="78"/>
                </a:cxn>
                <a:cxn ang="0">
                  <a:pos x="245" y="88"/>
                </a:cxn>
                <a:cxn ang="0">
                  <a:pos x="267" y="78"/>
                </a:cxn>
                <a:cxn ang="0">
                  <a:pos x="276" y="64"/>
                </a:cxn>
                <a:cxn ang="0">
                  <a:pos x="315" y="117"/>
                </a:cxn>
              </a:cxnLst>
              <a:rect l="0" t="0" r="r" b="b"/>
              <a:pathLst>
                <a:path w="315" h="231">
                  <a:moveTo>
                    <a:pt x="315" y="117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51" y="182"/>
                    <a:pt x="255" y="190"/>
                    <a:pt x="255" y="199"/>
                  </a:cubicBezTo>
                  <a:cubicBezTo>
                    <a:pt x="255" y="208"/>
                    <a:pt x="251" y="215"/>
                    <a:pt x="245" y="221"/>
                  </a:cubicBezTo>
                  <a:cubicBezTo>
                    <a:pt x="239" y="227"/>
                    <a:pt x="232" y="231"/>
                    <a:pt x="223" y="231"/>
                  </a:cubicBezTo>
                  <a:cubicBezTo>
                    <a:pt x="214" y="231"/>
                    <a:pt x="206" y="227"/>
                    <a:pt x="200" y="221"/>
                  </a:cubicBezTo>
                  <a:cubicBezTo>
                    <a:pt x="194" y="215"/>
                    <a:pt x="191" y="208"/>
                    <a:pt x="191" y="199"/>
                  </a:cubicBezTo>
                  <a:cubicBezTo>
                    <a:pt x="191" y="198"/>
                    <a:pt x="191" y="196"/>
                    <a:pt x="191" y="195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5" y="24"/>
                    <a:pt x="245" y="24"/>
                    <a:pt x="245" y="24"/>
                  </a:cubicBezTo>
                  <a:cubicBezTo>
                    <a:pt x="236" y="24"/>
                    <a:pt x="228" y="27"/>
                    <a:pt x="222" y="33"/>
                  </a:cubicBezTo>
                  <a:cubicBezTo>
                    <a:pt x="216" y="40"/>
                    <a:pt x="213" y="47"/>
                    <a:pt x="213" y="56"/>
                  </a:cubicBezTo>
                  <a:cubicBezTo>
                    <a:pt x="213" y="65"/>
                    <a:pt x="216" y="72"/>
                    <a:pt x="222" y="78"/>
                  </a:cubicBezTo>
                  <a:cubicBezTo>
                    <a:pt x="228" y="85"/>
                    <a:pt x="236" y="88"/>
                    <a:pt x="245" y="88"/>
                  </a:cubicBezTo>
                  <a:cubicBezTo>
                    <a:pt x="254" y="88"/>
                    <a:pt x="261" y="85"/>
                    <a:pt x="267" y="78"/>
                  </a:cubicBezTo>
                  <a:cubicBezTo>
                    <a:pt x="271" y="74"/>
                    <a:pt x="274" y="70"/>
                    <a:pt x="276" y="64"/>
                  </a:cubicBezTo>
                  <a:lnTo>
                    <a:pt x="315" y="117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iS1ïde"/>
            <p:cNvSpPr/>
            <p:nvPr/>
          </p:nvSpPr>
          <p:spPr bwMode="auto">
            <a:xfrm>
              <a:off x="4734984" y="3806969"/>
              <a:ext cx="1651000" cy="1809751"/>
            </a:xfrm>
            <a:custGeom>
              <a:avLst/>
              <a:gdLst/>
              <a:ahLst/>
              <a:cxnLst>
                <a:cxn ang="0">
                  <a:pos x="189" y="0"/>
                </a:cxn>
                <a:cxn ang="0">
                  <a:pos x="179" y="46"/>
                </a:cxn>
                <a:cxn ang="0">
                  <a:pos x="221" y="24"/>
                </a:cxn>
                <a:cxn ang="0">
                  <a:pos x="219" y="89"/>
                </a:cxn>
                <a:cxn ang="0">
                  <a:pos x="236" y="84"/>
                </a:cxn>
                <a:cxn ang="0">
                  <a:pos x="258" y="93"/>
                </a:cxn>
                <a:cxn ang="0">
                  <a:pos x="268" y="116"/>
                </a:cxn>
                <a:cxn ang="0">
                  <a:pos x="258" y="138"/>
                </a:cxn>
                <a:cxn ang="0">
                  <a:pos x="236" y="148"/>
                </a:cxn>
                <a:cxn ang="0">
                  <a:pos x="218" y="142"/>
                </a:cxn>
                <a:cxn ang="0">
                  <a:pos x="218" y="176"/>
                </a:cxn>
                <a:cxn ang="0">
                  <a:pos x="0" y="294"/>
                </a:cxn>
                <a:cxn ang="0">
                  <a:pos x="52" y="48"/>
                </a:cxn>
                <a:cxn ang="0">
                  <a:pos x="77" y="39"/>
                </a:cxn>
                <a:cxn ang="0">
                  <a:pos x="77" y="43"/>
                </a:cxn>
                <a:cxn ang="0">
                  <a:pos x="86" y="65"/>
                </a:cxn>
                <a:cxn ang="0">
                  <a:pos x="109" y="75"/>
                </a:cxn>
                <a:cxn ang="0">
                  <a:pos x="131" y="65"/>
                </a:cxn>
                <a:cxn ang="0">
                  <a:pos x="141" y="43"/>
                </a:cxn>
                <a:cxn ang="0">
                  <a:pos x="131" y="20"/>
                </a:cxn>
                <a:cxn ang="0">
                  <a:pos x="131" y="20"/>
                </a:cxn>
                <a:cxn ang="0">
                  <a:pos x="189" y="0"/>
                </a:cxn>
              </a:cxnLst>
              <a:rect l="0" t="0" r="r" b="b"/>
              <a:pathLst>
                <a:path w="268" h="294">
                  <a:moveTo>
                    <a:pt x="189" y="0"/>
                  </a:moveTo>
                  <a:cubicBezTo>
                    <a:pt x="179" y="46"/>
                    <a:pt x="179" y="46"/>
                    <a:pt x="179" y="46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24" y="86"/>
                    <a:pt x="230" y="84"/>
                    <a:pt x="236" y="84"/>
                  </a:cubicBezTo>
                  <a:cubicBezTo>
                    <a:pt x="245" y="84"/>
                    <a:pt x="252" y="87"/>
                    <a:pt x="258" y="93"/>
                  </a:cubicBezTo>
                  <a:cubicBezTo>
                    <a:pt x="265" y="99"/>
                    <a:pt x="268" y="107"/>
                    <a:pt x="268" y="116"/>
                  </a:cubicBezTo>
                  <a:cubicBezTo>
                    <a:pt x="268" y="125"/>
                    <a:pt x="265" y="132"/>
                    <a:pt x="258" y="138"/>
                  </a:cubicBezTo>
                  <a:cubicBezTo>
                    <a:pt x="252" y="144"/>
                    <a:pt x="245" y="148"/>
                    <a:pt x="236" y="148"/>
                  </a:cubicBezTo>
                  <a:cubicBezTo>
                    <a:pt x="229" y="148"/>
                    <a:pt x="224" y="146"/>
                    <a:pt x="218" y="142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40"/>
                    <a:pt x="77" y="42"/>
                    <a:pt x="77" y="43"/>
                  </a:cubicBezTo>
                  <a:cubicBezTo>
                    <a:pt x="77" y="52"/>
                    <a:pt x="80" y="59"/>
                    <a:pt x="86" y="65"/>
                  </a:cubicBezTo>
                  <a:cubicBezTo>
                    <a:pt x="92" y="71"/>
                    <a:pt x="100" y="75"/>
                    <a:pt x="109" y="75"/>
                  </a:cubicBezTo>
                  <a:cubicBezTo>
                    <a:pt x="118" y="75"/>
                    <a:pt x="125" y="71"/>
                    <a:pt x="131" y="65"/>
                  </a:cubicBezTo>
                  <a:cubicBezTo>
                    <a:pt x="137" y="59"/>
                    <a:pt x="141" y="52"/>
                    <a:pt x="141" y="43"/>
                  </a:cubicBezTo>
                  <a:cubicBezTo>
                    <a:pt x="141" y="34"/>
                    <a:pt x="137" y="26"/>
                    <a:pt x="131" y="20"/>
                  </a:cubicBezTo>
                  <a:cubicBezTo>
                    <a:pt x="131" y="20"/>
                    <a:pt x="131" y="20"/>
                    <a:pt x="131" y="20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iṣḷîḓe"/>
            <p:cNvSpPr/>
            <p:nvPr/>
          </p:nvSpPr>
          <p:spPr bwMode="auto">
            <a:xfrm>
              <a:off x="6076952" y="3728653"/>
              <a:ext cx="1361017" cy="1875367"/>
            </a:xfrm>
            <a:custGeom>
              <a:avLst/>
              <a:gdLst/>
              <a:ahLst/>
              <a:cxnLst>
                <a:cxn ang="0">
                  <a:pos x="3" y="37"/>
                </a:cxn>
                <a:cxn ang="0">
                  <a:pos x="44" y="59"/>
                </a:cxn>
                <a:cxn ang="0">
                  <a:pos x="35" y="12"/>
                </a:cxn>
                <a:cxn ang="0">
                  <a:pos x="94" y="32"/>
                </a:cxn>
                <a:cxn ang="0">
                  <a:pos x="94" y="32"/>
                </a:cxn>
                <a:cxn ang="0">
                  <a:pos x="103" y="9"/>
                </a:cxn>
                <a:cxn ang="0">
                  <a:pos x="126" y="0"/>
                </a:cxn>
                <a:cxn ang="0">
                  <a:pos x="148" y="9"/>
                </a:cxn>
                <a:cxn ang="0">
                  <a:pos x="158" y="32"/>
                </a:cxn>
                <a:cxn ang="0">
                  <a:pos x="151" y="51"/>
                </a:cxn>
                <a:cxn ang="0">
                  <a:pos x="173" y="59"/>
                </a:cxn>
                <a:cxn ang="0">
                  <a:pos x="174" y="59"/>
                </a:cxn>
                <a:cxn ang="0">
                  <a:pos x="221" y="304"/>
                </a:cxn>
                <a:cxn ang="0">
                  <a:pos x="220" y="305"/>
                </a:cxn>
                <a:cxn ang="0">
                  <a:pos x="0" y="189"/>
                </a:cxn>
                <a:cxn ang="0">
                  <a:pos x="0" y="155"/>
                </a:cxn>
                <a:cxn ang="0">
                  <a:pos x="18" y="161"/>
                </a:cxn>
                <a:cxn ang="0">
                  <a:pos x="40" y="151"/>
                </a:cxn>
                <a:cxn ang="0">
                  <a:pos x="50" y="129"/>
                </a:cxn>
                <a:cxn ang="0">
                  <a:pos x="40" y="106"/>
                </a:cxn>
                <a:cxn ang="0">
                  <a:pos x="18" y="97"/>
                </a:cxn>
                <a:cxn ang="0">
                  <a:pos x="1" y="102"/>
                </a:cxn>
                <a:cxn ang="0">
                  <a:pos x="3" y="37"/>
                </a:cxn>
              </a:cxnLst>
              <a:rect l="0" t="0" r="r" b="b"/>
              <a:pathLst>
                <a:path w="221" h="305">
                  <a:moveTo>
                    <a:pt x="3" y="37"/>
                  </a:moveTo>
                  <a:cubicBezTo>
                    <a:pt x="44" y="59"/>
                    <a:pt x="44" y="59"/>
                    <a:pt x="44" y="59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23"/>
                    <a:pt x="97" y="15"/>
                    <a:pt x="103" y="9"/>
                  </a:cubicBezTo>
                  <a:cubicBezTo>
                    <a:pt x="110" y="3"/>
                    <a:pt x="117" y="0"/>
                    <a:pt x="126" y="0"/>
                  </a:cubicBezTo>
                  <a:cubicBezTo>
                    <a:pt x="135" y="0"/>
                    <a:pt x="142" y="3"/>
                    <a:pt x="148" y="9"/>
                  </a:cubicBezTo>
                  <a:cubicBezTo>
                    <a:pt x="155" y="15"/>
                    <a:pt x="158" y="23"/>
                    <a:pt x="158" y="32"/>
                  </a:cubicBezTo>
                  <a:cubicBezTo>
                    <a:pt x="158" y="39"/>
                    <a:pt x="155" y="46"/>
                    <a:pt x="151" y="51"/>
                  </a:cubicBezTo>
                  <a:cubicBezTo>
                    <a:pt x="173" y="59"/>
                    <a:pt x="173" y="59"/>
                    <a:pt x="173" y="59"/>
                  </a:cubicBezTo>
                  <a:cubicBezTo>
                    <a:pt x="174" y="59"/>
                    <a:pt x="174" y="59"/>
                    <a:pt x="174" y="59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0" y="305"/>
                    <a:pt x="220" y="305"/>
                    <a:pt x="220" y="305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6" y="159"/>
                    <a:pt x="11" y="161"/>
                    <a:pt x="18" y="161"/>
                  </a:cubicBezTo>
                  <a:cubicBezTo>
                    <a:pt x="27" y="161"/>
                    <a:pt x="34" y="157"/>
                    <a:pt x="40" y="151"/>
                  </a:cubicBezTo>
                  <a:cubicBezTo>
                    <a:pt x="47" y="145"/>
                    <a:pt x="50" y="138"/>
                    <a:pt x="50" y="129"/>
                  </a:cubicBezTo>
                  <a:cubicBezTo>
                    <a:pt x="50" y="120"/>
                    <a:pt x="47" y="112"/>
                    <a:pt x="40" y="106"/>
                  </a:cubicBezTo>
                  <a:cubicBezTo>
                    <a:pt x="34" y="100"/>
                    <a:pt x="27" y="97"/>
                    <a:pt x="18" y="97"/>
                  </a:cubicBezTo>
                  <a:cubicBezTo>
                    <a:pt x="12" y="97"/>
                    <a:pt x="6" y="99"/>
                    <a:pt x="1" y="102"/>
                  </a:cubicBezTo>
                  <a:lnTo>
                    <a:pt x="3" y="37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ísḻíďê"/>
            <p:cNvSpPr/>
            <p:nvPr/>
          </p:nvSpPr>
          <p:spPr bwMode="auto">
            <a:xfrm>
              <a:off x="6212418" y="2848119"/>
              <a:ext cx="1957917" cy="1242484"/>
            </a:xfrm>
            <a:custGeom>
              <a:avLst/>
              <a:gdLst/>
              <a:ahLst/>
              <a:cxnLst>
                <a:cxn ang="0">
                  <a:pos x="13" y="155"/>
                </a:cxn>
                <a:cxn ang="0">
                  <a:pos x="45" y="124"/>
                </a:cxn>
                <a:cxn ang="0">
                  <a:pos x="0" y="117"/>
                </a:cxn>
                <a:cxn ang="0">
                  <a:pos x="34" y="70"/>
                </a:cxn>
                <a:cxn ang="0">
                  <a:pos x="15" y="60"/>
                </a:cxn>
                <a:cxn ang="0">
                  <a:pos x="6" y="38"/>
                </a:cxn>
                <a:cxn ang="0">
                  <a:pos x="15" y="15"/>
                </a:cxn>
                <a:cxn ang="0">
                  <a:pos x="38" y="6"/>
                </a:cxn>
                <a:cxn ang="0">
                  <a:pos x="60" y="15"/>
                </a:cxn>
                <a:cxn ang="0">
                  <a:pos x="66" y="24"/>
                </a:cxn>
                <a:cxn ang="0">
                  <a:pos x="83" y="0"/>
                </a:cxn>
                <a:cxn ang="0">
                  <a:pos x="318" y="36"/>
                </a:cxn>
                <a:cxn ang="0">
                  <a:pos x="151" y="202"/>
                </a:cxn>
                <a:cxn ang="0">
                  <a:pos x="129" y="194"/>
                </a:cxn>
                <a:cxn ang="0">
                  <a:pos x="136" y="175"/>
                </a:cxn>
                <a:cxn ang="0">
                  <a:pos x="126" y="152"/>
                </a:cxn>
                <a:cxn ang="0">
                  <a:pos x="104" y="143"/>
                </a:cxn>
                <a:cxn ang="0">
                  <a:pos x="81" y="152"/>
                </a:cxn>
                <a:cxn ang="0">
                  <a:pos x="72" y="175"/>
                </a:cxn>
                <a:cxn ang="0">
                  <a:pos x="72" y="175"/>
                </a:cxn>
                <a:cxn ang="0">
                  <a:pos x="13" y="155"/>
                </a:cxn>
              </a:cxnLst>
              <a:rect l="0" t="0" r="r" b="b"/>
              <a:pathLst>
                <a:path w="318" h="202">
                  <a:moveTo>
                    <a:pt x="13" y="155"/>
                  </a:moveTo>
                  <a:cubicBezTo>
                    <a:pt x="45" y="124"/>
                    <a:pt x="45" y="124"/>
                    <a:pt x="45" y="124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69"/>
                    <a:pt x="21" y="66"/>
                    <a:pt x="15" y="60"/>
                  </a:cubicBezTo>
                  <a:cubicBezTo>
                    <a:pt x="9" y="54"/>
                    <a:pt x="6" y="47"/>
                    <a:pt x="6" y="38"/>
                  </a:cubicBezTo>
                  <a:cubicBezTo>
                    <a:pt x="6" y="29"/>
                    <a:pt x="9" y="22"/>
                    <a:pt x="15" y="15"/>
                  </a:cubicBezTo>
                  <a:cubicBezTo>
                    <a:pt x="22" y="9"/>
                    <a:pt x="29" y="6"/>
                    <a:pt x="38" y="6"/>
                  </a:cubicBezTo>
                  <a:cubicBezTo>
                    <a:pt x="47" y="6"/>
                    <a:pt x="54" y="9"/>
                    <a:pt x="60" y="15"/>
                  </a:cubicBezTo>
                  <a:cubicBezTo>
                    <a:pt x="63" y="18"/>
                    <a:pt x="65" y="21"/>
                    <a:pt x="66" y="2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33" y="189"/>
                    <a:pt x="136" y="182"/>
                    <a:pt x="136" y="175"/>
                  </a:cubicBezTo>
                  <a:cubicBezTo>
                    <a:pt x="136" y="166"/>
                    <a:pt x="133" y="158"/>
                    <a:pt x="126" y="152"/>
                  </a:cubicBezTo>
                  <a:cubicBezTo>
                    <a:pt x="120" y="146"/>
                    <a:pt x="113" y="143"/>
                    <a:pt x="104" y="143"/>
                  </a:cubicBezTo>
                  <a:cubicBezTo>
                    <a:pt x="95" y="143"/>
                    <a:pt x="88" y="146"/>
                    <a:pt x="81" y="152"/>
                  </a:cubicBezTo>
                  <a:cubicBezTo>
                    <a:pt x="75" y="158"/>
                    <a:pt x="72" y="166"/>
                    <a:pt x="72" y="175"/>
                  </a:cubicBezTo>
                  <a:cubicBezTo>
                    <a:pt x="72" y="175"/>
                    <a:pt x="72" y="175"/>
                    <a:pt x="72" y="175"/>
                  </a:cubicBezTo>
                  <a:lnTo>
                    <a:pt x="13" y="155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9" name="iṡlide"/>
            <p:cNvGrpSpPr/>
            <p:nvPr/>
          </p:nvGrpSpPr>
          <p:grpSpPr>
            <a:xfrm flipV="1">
              <a:off x="3995758" y="5203515"/>
              <a:ext cx="607005" cy="290343"/>
              <a:chOff x="3376482" y="1459073"/>
              <a:chExt cx="455253" cy="221445"/>
            </a:xfrm>
          </p:grpSpPr>
          <p:cxnSp>
            <p:nvCxnSpPr>
              <p:cNvPr id="42" name="Straight Connector 9"/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accent6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10"/>
              <p:cNvCxnSpPr/>
              <p:nvPr/>
            </p:nvCxnSpPr>
            <p:spPr>
              <a:xfrm flipH="1" flipV="1">
                <a:off x="3376482" y="1459073"/>
                <a:ext cx="216200" cy="0"/>
              </a:xfrm>
              <a:prstGeom prst="line">
                <a:avLst/>
              </a:prstGeom>
              <a:ln w="19050" cap="rnd">
                <a:solidFill>
                  <a:schemeClr val="accent6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íşḷïḓê"/>
            <p:cNvGrpSpPr/>
            <p:nvPr/>
          </p:nvGrpSpPr>
          <p:grpSpPr>
            <a:xfrm>
              <a:off x="8388145" y="5021133"/>
              <a:ext cx="3034928" cy="787435"/>
              <a:chOff x="8388145" y="5021133"/>
              <a:chExt cx="3034928" cy="787435"/>
            </a:xfrm>
          </p:grpSpPr>
          <p:sp>
            <p:nvSpPr>
              <p:cNvPr id="40" name="isḷïdê"/>
              <p:cNvSpPr txBox="1"/>
              <p:nvPr/>
            </p:nvSpPr>
            <p:spPr>
              <a:xfrm>
                <a:off x="8388147" y="5300737"/>
                <a:ext cx="3034926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defTabSz="12185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1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ïšliḑé"/>
              <p:cNvSpPr/>
              <p:nvPr/>
            </p:nvSpPr>
            <p:spPr>
              <a:xfrm>
                <a:off x="8388145" y="5021133"/>
                <a:ext cx="923330" cy="276999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200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11" name="îṥḻíďe"/>
            <p:cNvGrpSpPr/>
            <p:nvPr/>
          </p:nvGrpSpPr>
          <p:grpSpPr>
            <a:xfrm>
              <a:off x="8337345" y="3614319"/>
              <a:ext cx="3034928" cy="800135"/>
              <a:chOff x="8337345" y="3614319"/>
              <a:chExt cx="3034928" cy="800135"/>
            </a:xfrm>
          </p:grpSpPr>
          <p:sp>
            <p:nvSpPr>
              <p:cNvPr id="38" name="ísḻïďé"/>
              <p:cNvSpPr txBox="1"/>
              <p:nvPr/>
            </p:nvSpPr>
            <p:spPr>
              <a:xfrm>
                <a:off x="8337346" y="3906623"/>
                <a:ext cx="3034927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defTabSz="12185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1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í$ḻidê"/>
              <p:cNvSpPr/>
              <p:nvPr/>
            </p:nvSpPr>
            <p:spPr>
              <a:xfrm>
                <a:off x="8337345" y="3614319"/>
                <a:ext cx="923330" cy="276999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200" b="1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2" name="íṩḷiḋê"/>
            <p:cNvGrpSpPr/>
            <p:nvPr/>
          </p:nvGrpSpPr>
          <p:grpSpPr>
            <a:xfrm>
              <a:off x="1835336" y="1431958"/>
              <a:ext cx="3034928" cy="780426"/>
              <a:chOff x="1835336" y="1431958"/>
              <a:chExt cx="3034928" cy="780426"/>
            </a:xfrm>
          </p:grpSpPr>
          <p:sp>
            <p:nvSpPr>
              <p:cNvPr id="36" name="i$ḻiďè"/>
              <p:cNvSpPr txBox="1"/>
              <p:nvPr/>
            </p:nvSpPr>
            <p:spPr>
              <a:xfrm>
                <a:off x="1835336" y="1704553"/>
                <a:ext cx="3034928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r" defTabSz="12185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1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îśľïďe"/>
              <p:cNvSpPr/>
              <p:nvPr/>
            </p:nvSpPr>
            <p:spPr>
              <a:xfrm>
                <a:off x="3946932" y="1431958"/>
                <a:ext cx="923330" cy="276999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r"/>
                <a:r>
                  <a:rPr lang="zh-CN" altLang="en-US" sz="1200" b="1" dirty="0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3" name="ïŝ1íḑê"/>
            <p:cNvGrpSpPr/>
            <p:nvPr/>
          </p:nvGrpSpPr>
          <p:grpSpPr>
            <a:xfrm>
              <a:off x="795547" y="5060387"/>
              <a:ext cx="3034928" cy="762035"/>
              <a:chOff x="795547" y="5060387"/>
              <a:chExt cx="3034928" cy="762035"/>
            </a:xfrm>
          </p:grpSpPr>
          <p:sp>
            <p:nvSpPr>
              <p:cNvPr id="34" name="í$1iďe"/>
              <p:cNvSpPr txBox="1"/>
              <p:nvPr/>
            </p:nvSpPr>
            <p:spPr>
              <a:xfrm>
                <a:off x="795547" y="5314591"/>
                <a:ext cx="3034928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r" defTabSz="12185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1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ïS1iḋé"/>
              <p:cNvSpPr/>
              <p:nvPr/>
            </p:nvSpPr>
            <p:spPr>
              <a:xfrm>
                <a:off x="2907143" y="5060387"/>
                <a:ext cx="923330" cy="276999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r"/>
                <a:r>
                  <a:rPr lang="zh-CN" altLang="en-US" sz="1200" b="1">
                    <a:solidFill>
                      <a:schemeClr val="accent6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4" name="iṣľiḓe"/>
            <p:cNvGrpSpPr/>
            <p:nvPr/>
          </p:nvGrpSpPr>
          <p:grpSpPr>
            <a:xfrm flipV="1">
              <a:off x="3995758" y="3800261"/>
              <a:ext cx="607005" cy="290343"/>
              <a:chOff x="3376482" y="1459073"/>
              <a:chExt cx="455253" cy="221445"/>
            </a:xfrm>
          </p:grpSpPr>
          <p:cxnSp>
            <p:nvCxnSpPr>
              <p:cNvPr id="32" name="Straight Connector 24"/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25"/>
              <p:cNvCxnSpPr/>
              <p:nvPr/>
            </p:nvCxnSpPr>
            <p:spPr>
              <a:xfrm flipH="1" flipV="1">
                <a:off x="3376482" y="1459073"/>
                <a:ext cx="216200" cy="0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íś1iḋe"/>
            <p:cNvGrpSpPr/>
            <p:nvPr/>
          </p:nvGrpSpPr>
          <p:grpSpPr>
            <a:xfrm>
              <a:off x="795547" y="3657132"/>
              <a:ext cx="3034928" cy="762035"/>
              <a:chOff x="795547" y="3657132"/>
              <a:chExt cx="3034928" cy="762035"/>
            </a:xfrm>
          </p:grpSpPr>
          <p:sp>
            <p:nvSpPr>
              <p:cNvPr id="30" name="íṩ1ídé"/>
              <p:cNvSpPr txBox="1"/>
              <p:nvPr/>
            </p:nvSpPr>
            <p:spPr>
              <a:xfrm>
                <a:off x="795547" y="3911336"/>
                <a:ext cx="3034928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r" defTabSz="12185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1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iş1ïďê"/>
              <p:cNvSpPr/>
              <p:nvPr/>
            </p:nvSpPr>
            <p:spPr>
              <a:xfrm>
                <a:off x="2907143" y="3657132"/>
                <a:ext cx="923330" cy="276999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r"/>
                <a:r>
                  <a:rPr lang="zh-CN" altLang="en-US" sz="12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6" name="iṧ1iḓe"/>
            <p:cNvGrpSpPr/>
            <p:nvPr/>
          </p:nvGrpSpPr>
          <p:grpSpPr>
            <a:xfrm flipH="1" flipV="1">
              <a:off x="7563323" y="5203515"/>
              <a:ext cx="607005" cy="290343"/>
              <a:chOff x="3376482" y="1459073"/>
              <a:chExt cx="455253" cy="221445"/>
            </a:xfrm>
          </p:grpSpPr>
          <p:cxnSp>
            <p:nvCxnSpPr>
              <p:cNvPr id="28" name="Straight Connector 30"/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accent4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31"/>
              <p:cNvCxnSpPr/>
              <p:nvPr/>
            </p:nvCxnSpPr>
            <p:spPr>
              <a:xfrm flipH="1" flipV="1">
                <a:off x="3376482" y="1459073"/>
                <a:ext cx="216200" cy="0"/>
              </a:xfrm>
              <a:prstGeom prst="line">
                <a:avLst/>
              </a:prstGeom>
              <a:ln w="19050" cap="rnd">
                <a:solidFill>
                  <a:schemeClr val="accent4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îšļiḋè"/>
            <p:cNvGrpSpPr/>
            <p:nvPr/>
          </p:nvGrpSpPr>
          <p:grpSpPr>
            <a:xfrm flipH="1" flipV="1">
              <a:off x="7563323" y="3800261"/>
              <a:ext cx="607005" cy="290343"/>
              <a:chOff x="3376482" y="1459073"/>
              <a:chExt cx="455253" cy="221445"/>
            </a:xfrm>
          </p:grpSpPr>
          <p:cxnSp>
            <p:nvCxnSpPr>
              <p:cNvPr id="26" name="Straight Connector 33"/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accent3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34"/>
              <p:cNvCxnSpPr/>
              <p:nvPr/>
            </p:nvCxnSpPr>
            <p:spPr>
              <a:xfrm flipH="1" flipV="1">
                <a:off x="3376482" y="1459073"/>
                <a:ext cx="216200" cy="0"/>
              </a:xfrm>
              <a:prstGeom prst="line">
                <a:avLst/>
              </a:prstGeom>
              <a:ln w="19050" cap="rnd">
                <a:solidFill>
                  <a:schemeClr val="accent3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iš1íḍè"/>
            <p:cNvGrpSpPr/>
            <p:nvPr/>
          </p:nvGrpSpPr>
          <p:grpSpPr>
            <a:xfrm>
              <a:off x="4954506" y="1991054"/>
              <a:ext cx="607005" cy="290343"/>
              <a:chOff x="3376482" y="1459073"/>
              <a:chExt cx="455253" cy="221445"/>
            </a:xfrm>
          </p:grpSpPr>
          <p:cxnSp>
            <p:nvCxnSpPr>
              <p:cNvPr id="24" name="Straight Connector 36"/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37"/>
              <p:cNvCxnSpPr/>
              <p:nvPr/>
            </p:nvCxnSpPr>
            <p:spPr>
              <a:xfrm flipH="1" flipV="1">
                <a:off x="3376482" y="1459073"/>
                <a:ext cx="216200" cy="0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iṧḻïḋe"/>
            <p:cNvSpPr/>
            <p:nvPr/>
          </p:nvSpPr>
          <p:spPr bwMode="auto">
            <a:xfrm>
              <a:off x="5932282" y="2281396"/>
              <a:ext cx="306271" cy="577203"/>
            </a:xfrm>
            <a:custGeom>
              <a:avLst/>
              <a:gdLst/>
              <a:ahLst/>
              <a:cxnLst>
                <a:cxn ang="0">
                  <a:pos x="22" y="60"/>
                </a:cxn>
                <a:cxn ang="0">
                  <a:pos x="22" y="67"/>
                </a:cxn>
                <a:cxn ang="0">
                  <a:pos x="21" y="68"/>
                </a:cxn>
                <a:cxn ang="0">
                  <a:pos x="16" y="68"/>
                </a:cxn>
                <a:cxn ang="0">
                  <a:pos x="15" y="67"/>
                </a:cxn>
                <a:cxn ang="0">
                  <a:pos x="15" y="60"/>
                </a:cxn>
                <a:cxn ang="0">
                  <a:pos x="1" y="53"/>
                </a:cxn>
                <a:cxn ang="0">
                  <a:pos x="1" y="52"/>
                </a:cxn>
                <a:cxn ang="0">
                  <a:pos x="5" y="46"/>
                </a:cxn>
                <a:cxn ang="0">
                  <a:pos x="6" y="46"/>
                </a:cxn>
                <a:cxn ang="0">
                  <a:pos x="6" y="46"/>
                </a:cxn>
                <a:cxn ang="0">
                  <a:pos x="19" y="51"/>
                </a:cxn>
                <a:cxn ang="0">
                  <a:pos x="26" y="45"/>
                </a:cxn>
                <a:cxn ang="0">
                  <a:pos x="17" y="38"/>
                </a:cxn>
                <a:cxn ang="0">
                  <a:pos x="1" y="22"/>
                </a:cxn>
                <a:cxn ang="0">
                  <a:pos x="15" y="8"/>
                </a:cxn>
                <a:cxn ang="0">
                  <a:pos x="15" y="1"/>
                </a:cxn>
                <a:cxn ang="0">
                  <a:pos x="16" y="0"/>
                </a:cxn>
                <a:cxn ang="0">
                  <a:pos x="21" y="0"/>
                </a:cxn>
                <a:cxn ang="0">
                  <a:pos x="22" y="1"/>
                </a:cxn>
                <a:cxn ang="0">
                  <a:pos x="22" y="8"/>
                </a:cxn>
                <a:cxn ang="0">
                  <a:pos x="34" y="13"/>
                </a:cxn>
                <a:cxn ang="0">
                  <a:pos x="34" y="14"/>
                </a:cxn>
                <a:cxn ang="0">
                  <a:pos x="31" y="20"/>
                </a:cxn>
                <a:cxn ang="0">
                  <a:pos x="30" y="20"/>
                </a:cxn>
                <a:cxn ang="0">
                  <a:pos x="29" y="20"/>
                </a:cxn>
                <a:cxn ang="0">
                  <a:pos x="19" y="16"/>
                </a:cxn>
                <a:cxn ang="0">
                  <a:pos x="11" y="22"/>
                </a:cxn>
                <a:cxn ang="0">
                  <a:pos x="21" y="30"/>
                </a:cxn>
                <a:cxn ang="0">
                  <a:pos x="36" y="45"/>
                </a:cxn>
                <a:cxn ang="0">
                  <a:pos x="22" y="60"/>
                </a:cxn>
              </a:cxnLst>
              <a:rect l="0" t="0" r="r" b="b"/>
              <a:pathLst>
                <a:path w="36" h="68">
                  <a:moveTo>
                    <a:pt x="22" y="60"/>
                  </a:move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22" y="68"/>
                    <a:pt x="21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7"/>
                    <a:pt x="15" y="67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6" y="59"/>
                    <a:pt x="1" y="53"/>
                    <a:pt x="1" y="53"/>
                  </a:cubicBezTo>
                  <a:cubicBezTo>
                    <a:pt x="0" y="53"/>
                    <a:pt x="0" y="52"/>
                    <a:pt x="1" y="52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6"/>
                    <a:pt x="12" y="51"/>
                    <a:pt x="19" y="51"/>
                  </a:cubicBezTo>
                  <a:cubicBezTo>
                    <a:pt x="22" y="51"/>
                    <a:pt x="26" y="49"/>
                    <a:pt x="26" y="45"/>
                  </a:cubicBezTo>
                  <a:cubicBezTo>
                    <a:pt x="26" y="41"/>
                    <a:pt x="22" y="40"/>
                    <a:pt x="17" y="38"/>
                  </a:cubicBezTo>
                  <a:cubicBezTo>
                    <a:pt x="10" y="35"/>
                    <a:pt x="1" y="32"/>
                    <a:pt x="1" y="22"/>
                  </a:cubicBezTo>
                  <a:cubicBezTo>
                    <a:pt x="1" y="15"/>
                    <a:pt x="7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0" y="8"/>
                    <a:pt x="34" y="13"/>
                    <a:pt x="34" y="13"/>
                  </a:cubicBezTo>
                  <a:cubicBezTo>
                    <a:pt x="35" y="13"/>
                    <a:pt x="35" y="14"/>
                    <a:pt x="34" y="14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5" y="16"/>
                    <a:pt x="19" y="16"/>
                  </a:cubicBezTo>
                  <a:cubicBezTo>
                    <a:pt x="14" y="16"/>
                    <a:pt x="11" y="18"/>
                    <a:pt x="11" y="22"/>
                  </a:cubicBezTo>
                  <a:cubicBezTo>
                    <a:pt x="11" y="26"/>
                    <a:pt x="16" y="28"/>
                    <a:pt x="21" y="30"/>
                  </a:cubicBezTo>
                  <a:cubicBezTo>
                    <a:pt x="28" y="32"/>
                    <a:pt x="36" y="36"/>
                    <a:pt x="36" y="45"/>
                  </a:cubicBezTo>
                  <a:cubicBezTo>
                    <a:pt x="36" y="52"/>
                    <a:pt x="30" y="59"/>
                    <a:pt x="22" y="6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ś1ïḑê"/>
            <p:cNvSpPr/>
            <p:nvPr/>
          </p:nvSpPr>
          <p:spPr bwMode="auto">
            <a:xfrm>
              <a:off x="4734847" y="3150613"/>
              <a:ext cx="439304" cy="439304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sľîḋe"/>
            <p:cNvSpPr/>
            <p:nvPr/>
          </p:nvSpPr>
          <p:spPr bwMode="auto">
            <a:xfrm>
              <a:off x="5262374" y="4537416"/>
              <a:ext cx="416625" cy="369349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7" y="57"/>
                </a:cxn>
                <a:cxn ang="0">
                  <a:pos x="6" y="58"/>
                </a:cxn>
                <a:cxn ang="0">
                  <a:pos x="4" y="58"/>
                </a:cxn>
                <a:cxn ang="0">
                  <a:pos x="2" y="57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10" y="4"/>
                </a:cxn>
                <a:cxn ang="0">
                  <a:pos x="7" y="9"/>
                </a:cxn>
                <a:cxn ang="0">
                  <a:pos x="65" y="36"/>
                </a:cxn>
                <a:cxn ang="0">
                  <a:pos x="63" y="38"/>
                </a:cxn>
                <a:cxn ang="0">
                  <a:pos x="49" y="43"/>
                </a:cxn>
                <a:cxn ang="0">
                  <a:pos x="31" y="37"/>
                </a:cxn>
                <a:cxn ang="0">
                  <a:pos x="13" y="43"/>
                </a:cxn>
                <a:cxn ang="0">
                  <a:pos x="12" y="43"/>
                </a:cxn>
                <a:cxn ang="0">
                  <a:pos x="10" y="41"/>
                </a:cxn>
                <a:cxn ang="0">
                  <a:pos x="10" y="13"/>
                </a:cxn>
                <a:cxn ang="0">
                  <a:pos x="11" y="11"/>
                </a:cxn>
                <a:cxn ang="0">
                  <a:pos x="14" y="9"/>
                </a:cxn>
                <a:cxn ang="0">
                  <a:pos x="30" y="4"/>
                </a:cxn>
                <a:cxn ang="0">
                  <a:pos x="46" y="9"/>
                </a:cxn>
                <a:cxn ang="0">
                  <a:pos x="49" y="10"/>
                </a:cxn>
                <a:cxn ang="0">
                  <a:pos x="63" y="4"/>
                </a:cxn>
                <a:cxn ang="0">
                  <a:pos x="65" y="7"/>
                </a:cxn>
                <a:cxn ang="0">
                  <a:pos x="65" y="36"/>
                </a:cxn>
              </a:cxnLst>
              <a:rect l="0" t="0" r="r" b="b"/>
              <a:pathLst>
                <a:path w="65" h="58">
                  <a:moveTo>
                    <a:pt x="7" y="9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8"/>
                    <a:pt x="6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8"/>
                    <a:pt x="2" y="57"/>
                    <a:pt x="2" y="5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6"/>
                    <a:pt x="9" y="8"/>
                    <a:pt x="7" y="9"/>
                  </a:cubicBezTo>
                  <a:close/>
                  <a:moveTo>
                    <a:pt x="65" y="36"/>
                  </a:moveTo>
                  <a:cubicBezTo>
                    <a:pt x="65" y="37"/>
                    <a:pt x="65" y="38"/>
                    <a:pt x="63" y="38"/>
                  </a:cubicBezTo>
                  <a:cubicBezTo>
                    <a:pt x="59" y="41"/>
                    <a:pt x="54" y="43"/>
                    <a:pt x="49" y="43"/>
                  </a:cubicBezTo>
                  <a:cubicBezTo>
                    <a:pt x="43" y="43"/>
                    <a:pt x="39" y="37"/>
                    <a:pt x="31" y="37"/>
                  </a:cubicBezTo>
                  <a:cubicBezTo>
                    <a:pt x="25" y="37"/>
                    <a:pt x="19" y="40"/>
                    <a:pt x="13" y="43"/>
                  </a:cubicBezTo>
                  <a:cubicBezTo>
                    <a:pt x="13" y="43"/>
                    <a:pt x="12" y="43"/>
                    <a:pt x="12" y="43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1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9" y="7"/>
                    <a:pt x="24" y="4"/>
                    <a:pt x="30" y="4"/>
                  </a:cubicBezTo>
                  <a:cubicBezTo>
                    <a:pt x="36" y="4"/>
                    <a:pt x="40" y="6"/>
                    <a:pt x="46" y="9"/>
                  </a:cubicBezTo>
                  <a:cubicBezTo>
                    <a:pt x="47" y="9"/>
                    <a:pt x="48" y="10"/>
                    <a:pt x="49" y="10"/>
                  </a:cubicBezTo>
                  <a:cubicBezTo>
                    <a:pt x="55" y="10"/>
                    <a:pt x="61" y="4"/>
                    <a:pt x="63" y="4"/>
                  </a:cubicBezTo>
                  <a:cubicBezTo>
                    <a:pt x="64" y="4"/>
                    <a:pt x="65" y="6"/>
                    <a:pt x="65" y="7"/>
                  </a:cubicBezTo>
                  <a:lnTo>
                    <a:pt x="65" y="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ş1íḓé"/>
            <p:cNvSpPr/>
            <p:nvPr/>
          </p:nvSpPr>
          <p:spPr bwMode="auto">
            <a:xfrm>
              <a:off x="6548663" y="4298884"/>
              <a:ext cx="339735" cy="509601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ṡ1îďê"/>
            <p:cNvSpPr/>
            <p:nvPr/>
          </p:nvSpPr>
          <p:spPr bwMode="auto">
            <a:xfrm>
              <a:off x="6724651" y="3110922"/>
              <a:ext cx="496871" cy="478996"/>
            </a:xfrm>
            <a:custGeom>
              <a:avLst/>
              <a:gdLst/>
              <a:ahLst/>
              <a:cxnLst>
                <a:cxn ang="0">
                  <a:pos x="16" y="54"/>
                </a:cxn>
                <a:cxn ang="0">
                  <a:pos x="14" y="57"/>
                </a:cxn>
                <a:cxn ang="0">
                  <a:pos x="2" y="57"/>
                </a:cxn>
                <a:cxn ang="0">
                  <a:pos x="0" y="54"/>
                </a:cxn>
                <a:cxn ang="0">
                  <a:pos x="0" y="29"/>
                </a:cxn>
                <a:cxn ang="0">
                  <a:pos x="2" y="26"/>
                </a:cxn>
                <a:cxn ang="0">
                  <a:pos x="14" y="26"/>
                </a:cxn>
                <a:cxn ang="0">
                  <a:pos x="16" y="29"/>
                </a:cxn>
                <a:cxn ang="0">
                  <a:pos x="16" y="54"/>
                </a:cxn>
                <a:cxn ang="0">
                  <a:pos x="7" y="47"/>
                </a:cxn>
                <a:cxn ang="0">
                  <a:pos x="5" y="49"/>
                </a:cxn>
                <a:cxn ang="0">
                  <a:pos x="7" y="52"/>
                </a:cxn>
                <a:cxn ang="0">
                  <a:pos x="10" y="49"/>
                </a:cxn>
                <a:cxn ang="0">
                  <a:pos x="7" y="47"/>
                </a:cxn>
                <a:cxn ang="0">
                  <a:pos x="62" y="35"/>
                </a:cxn>
                <a:cxn ang="0">
                  <a:pos x="62" y="38"/>
                </a:cxn>
                <a:cxn ang="0">
                  <a:pos x="61" y="43"/>
                </a:cxn>
                <a:cxn ang="0">
                  <a:pos x="61" y="48"/>
                </a:cxn>
                <a:cxn ang="0">
                  <a:pos x="59" y="52"/>
                </a:cxn>
                <a:cxn ang="0">
                  <a:pos x="57" y="59"/>
                </a:cxn>
                <a:cxn ang="0">
                  <a:pos x="49" y="62"/>
                </a:cxn>
                <a:cxn ang="0">
                  <a:pos x="47" y="62"/>
                </a:cxn>
                <a:cxn ang="0">
                  <a:pos x="44" y="62"/>
                </a:cxn>
                <a:cxn ang="0">
                  <a:pos x="43" y="62"/>
                </a:cxn>
                <a:cxn ang="0">
                  <a:pos x="28" y="59"/>
                </a:cxn>
                <a:cxn ang="0">
                  <a:pos x="22" y="57"/>
                </a:cxn>
                <a:cxn ang="0">
                  <a:pos x="19" y="54"/>
                </a:cxn>
                <a:cxn ang="0">
                  <a:pos x="19" y="29"/>
                </a:cxn>
                <a:cxn ang="0">
                  <a:pos x="21" y="26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5" y="8"/>
                </a:cxn>
                <a:cxn ang="0">
                  <a:pos x="38" y="1"/>
                </a:cxn>
                <a:cxn ang="0">
                  <a:pos x="40" y="0"/>
                </a:cxn>
                <a:cxn ang="0">
                  <a:pos x="49" y="11"/>
                </a:cxn>
                <a:cxn ang="0">
                  <a:pos x="46" y="18"/>
                </a:cxn>
                <a:cxn ang="0">
                  <a:pos x="45" y="21"/>
                </a:cxn>
                <a:cxn ang="0">
                  <a:pos x="56" y="21"/>
                </a:cxn>
                <a:cxn ang="0">
                  <a:pos x="64" y="29"/>
                </a:cxn>
                <a:cxn ang="0">
                  <a:pos x="62" y="35"/>
                </a:cxn>
              </a:cxnLst>
              <a:rect l="0" t="0" r="r" b="b"/>
              <a:pathLst>
                <a:path w="64" h="62">
                  <a:moveTo>
                    <a:pt x="16" y="54"/>
                  </a:moveTo>
                  <a:cubicBezTo>
                    <a:pt x="16" y="56"/>
                    <a:pt x="15" y="57"/>
                    <a:pt x="14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6"/>
                    <a:pt x="0" y="5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7"/>
                    <a:pt x="1" y="26"/>
                    <a:pt x="2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6" y="27"/>
                    <a:pt x="16" y="29"/>
                  </a:cubicBezTo>
                  <a:lnTo>
                    <a:pt x="16" y="54"/>
                  </a:lnTo>
                  <a:close/>
                  <a:moveTo>
                    <a:pt x="7" y="47"/>
                  </a:moveTo>
                  <a:cubicBezTo>
                    <a:pt x="6" y="47"/>
                    <a:pt x="5" y="48"/>
                    <a:pt x="5" y="49"/>
                  </a:cubicBezTo>
                  <a:cubicBezTo>
                    <a:pt x="5" y="51"/>
                    <a:pt x="6" y="52"/>
                    <a:pt x="7" y="52"/>
                  </a:cubicBezTo>
                  <a:cubicBezTo>
                    <a:pt x="9" y="52"/>
                    <a:pt x="10" y="51"/>
                    <a:pt x="10" y="49"/>
                  </a:cubicBezTo>
                  <a:cubicBezTo>
                    <a:pt x="10" y="48"/>
                    <a:pt x="9" y="47"/>
                    <a:pt x="7" y="47"/>
                  </a:cubicBezTo>
                  <a:close/>
                  <a:moveTo>
                    <a:pt x="62" y="35"/>
                  </a:moveTo>
                  <a:cubicBezTo>
                    <a:pt x="62" y="36"/>
                    <a:pt x="62" y="37"/>
                    <a:pt x="62" y="38"/>
                  </a:cubicBezTo>
                  <a:cubicBezTo>
                    <a:pt x="62" y="40"/>
                    <a:pt x="62" y="42"/>
                    <a:pt x="61" y="43"/>
                  </a:cubicBezTo>
                  <a:cubicBezTo>
                    <a:pt x="61" y="45"/>
                    <a:pt x="61" y="46"/>
                    <a:pt x="61" y="48"/>
                  </a:cubicBezTo>
                  <a:cubicBezTo>
                    <a:pt x="60" y="49"/>
                    <a:pt x="60" y="51"/>
                    <a:pt x="59" y="52"/>
                  </a:cubicBezTo>
                  <a:cubicBezTo>
                    <a:pt x="59" y="55"/>
                    <a:pt x="58" y="57"/>
                    <a:pt x="57" y="59"/>
                  </a:cubicBezTo>
                  <a:cubicBezTo>
                    <a:pt x="55" y="61"/>
                    <a:pt x="52" y="62"/>
                    <a:pt x="49" y="62"/>
                  </a:cubicBezTo>
                  <a:cubicBezTo>
                    <a:pt x="48" y="62"/>
                    <a:pt x="48" y="62"/>
                    <a:pt x="47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8" y="62"/>
                    <a:pt x="32" y="60"/>
                    <a:pt x="28" y="59"/>
                  </a:cubicBezTo>
                  <a:cubicBezTo>
                    <a:pt x="25" y="58"/>
                    <a:pt x="23" y="57"/>
                    <a:pt x="22" y="57"/>
                  </a:cubicBezTo>
                  <a:cubicBezTo>
                    <a:pt x="20" y="57"/>
                    <a:pt x="19" y="56"/>
                    <a:pt x="19" y="54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7"/>
                    <a:pt x="20" y="26"/>
                    <a:pt x="21" y="26"/>
                  </a:cubicBezTo>
                  <a:cubicBezTo>
                    <a:pt x="23" y="26"/>
                    <a:pt x="27" y="21"/>
                    <a:pt x="29" y="19"/>
                  </a:cubicBezTo>
                  <a:cubicBezTo>
                    <a:pt x="30" y="17"/>
                    <a:pt x="31" y="15"/>
                    <a:pt x="33" y="14"/>
                  </a:cubicBezTo>
                  <a:cubicBezTo>
                    <a:pt x="34" y="13"/>
                    <a:pt x="35" y="10"/>
                    <a:pt x="35" y="8"/>
                  </a:cubicBezTo>
                  <a:cubicBezTo>
                    <a:pt x="36" y="5"/>
                    <a:pt x="36" y="3"/>
                    <a:pt x="38" y="1"/>
                  </a:cubicBezTo>
                  <a:cubicBezTo>
                    <a:pt x="38" y="1"/>
                    <a:pt x="39" y="0"/>
                    <a:pt x="40" y="0"/>
                  </a:cubicBezTo>
                  <a:cubicBezTo>
                    <a:pt x="49" y="0"/>
                    <a:pt x="49" y="8"/>
                    <a:pt x="49" y="11"/>
                  </a:cubicBezTo>
                  <a:cubicBezTo>
                    <a:pt x="49" y="14"/>
                    <a:pt x="47" y="16"/>
                    <a:pt x="46" y="18"/>
                  </a:cubicBezTo>
                  <a:cubicBezTo>
                    <a:pt x="46" y="19"/>
                    <a:pt x="46" y="20"/>
                    <a:pt x="4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60" y="21"/>
                    <a:pt x="64" y="25"/>
                    <a:pt x="64" y="29"/>
                  </a:cubicBezTo>
                  <a:cubicBezTo>
                    <a:pt x="64" y="31"/>
                    <a:pt x="63" y="33"/>
                    <a:pt x="62" y="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81" y="0"/>
            <a:ext cx="5753356" cy="6858000"/>
          </a:xfrm>
          <a:prstGeom prst="rect">
            <a:avLst/>
          </a:prstGeom>
        </p:spPr>
      </p:pic>
      <p:grpSp>
        <p:nvGrpSpPr>
          <p:cNvPr id="3" name="f1c983d8-3ca3-42e1-ac0a-fb1dfe9de0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294709" y="1573026"/>
            <a:ext cx="6209213" cy="4776428"/>
            <a:chOff x="2991394" y="1265886"/>
            <a:chExt cx="6209213" cy="4776428"/>
          </a:xfrm>
        </p:grpSpPr>
        <p:grpSp>
          <p:nvGrpSpPr>
            <p:cNvPr id="4" name="iṣ1íde"/>
            <p:cNvGrpSpPr/>
            <p:nvPr/>
          </p:nvGrpSpPr>
          <p:grpSpPr>
            <a:xfrm flipH="1" flipV="1">
              <a:off x="3122983" y="3347943"/>
              <a:ext cx="5938731" cy="2598919"/>
              <a:chOff x="3498856" y="1131557"/>
              <a:chExt cx="4113138" cy="1800000"/>
            </a:xfrm>
            <a:solidFill>
              <a:schemeClr val="bg1">
                <a:lumMod val="75000"/>
              </a:schemeClr>
            </a:solidFill>
            <a:effectLst/>
          </p:grpSpPr>
          <p:grpSp>
            <p:nvGrpSpPr>
              <p:cNvPr id="24" name="í$ļîḑe"/>
              <p:cNvGrpSpPr/>
              <p:nvPr/>
            </p:nvGrpSpPr>
            <p:grpSpPr>
              <a:xfrm>
                <a:off x="3498856" y="1131557"/>
                <a:ext cx="2266795" cy="1800000"/>
                <a:chOff x="3498857" y="1131557"/>
                <a:chExt cx="2266795" cy="1800000"/>
              </a:xfrm>
              <a:grpFill/>
            </p:grpSpPr>
            <p:sp>
              <p:nvSpPr>
                <p:cNvPr id="29" name="iSľïḓe"/>
                <p:cNvSpPr/>
                <p:nvPr/>
              </p:nvSpPr>
              <p:spPr>
                <a:xfrm rot="19431508">
                  <a:off x="3498857" y="2030724"/>
                  <a:ext cx="2266795" cy="17263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îśḷîďé"/>
                <p:cNvSpPr/>
                <p:nvPr/>
              </p:nvSpPr>
              <p:spPr>
                <a:xfrm rot="18568246">
                  <a:off x="4129985" y="2022925"/>
                  <a:ext cx="1800000" cy="17263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is1îďé"/>
                <p:cNvSpPr/>
                <p:nvPr/>
              </p:nvSpPr>
              <p:spPr>
                <a:xfrm rot="17140938">
                  <a:off x="4668885" y="1989663"/>
                  <a:ext cx="1440000" cy="17263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5" name="îşlïďé"/>
              <p:cNvGrpSpPr/>
              <p:nvPr/>
            </p:nvGrpSpPr>
            <p:grpSpPr>
              <a:xfrm>
                <a:off x="5345199" y="1131557"/>
                <a:ext cx="2266795" cy="1800000"/>
                <a:chOff x="5345199" y="1131557"/>
                <a:chExt cx="2266795" cy="1800000"/>
              </a:xfrm>
              <a:grpFill/>
            </p:grpSpPr>
            <p:sp>
              <p:nvSpPr>
                <p:cNvPr id="26" name="ïŝḻïḑé"/>
                <p:cNvSpPr/>
                <p:nvPr/>
              </p:nvSpPr>
              <p:spPr>
                <a:xfrm rot="2168492" flipH="1">
                  <a:off x="5345199" y="2030724"/>
                  <a:ext cx="2266795" cy="17263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7" name="ísľïdê"/>
                <p:cNvSpPr/>
                <p:nvPr/>
              </p:nvSpPr>
              <p:spPr>
                <a:xfrm rot="3031754" flipH="1">
                  <a:off x="5180867" y="2022925"/>
                  <a:ext cx="1800000" cy="17263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8" name="iSḻîḋè"/>
                <p:cNvSpPr/>
                <p:nvPr/>
              </p:nvSpPr>
              <p:spPr>
                <a:xfrm rot="4459062" flipH="1">
                  <a:off x="5001964" y="1989663"/>
                  <a:ext cx="1440000" cy="17263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ï$lîḑé"/>
            <p:cNvGrpSpPr/>
            <p:nvPr/>
          </p:nvGrpSpPr>
          <p:grpSpPr>
            <a:xfrm>
              <a:off x="3107171" y="1419012"/>
              <a:ext cx="5970354" cy="2574040"/>
              <a:chOff x="3364959" y="995073"/>
              <a:chExt cx="4380632" cy="1906907"/>
            </a:xfrm>
            <a:solidFill>
              <a:schemeClr val="bg1">
                <a:lumMod val="75000"/>
              </a:schemeClr>
            </a:solidFill>
            <a:effectLst/>
          </p:grpSpPr>
          <p:sp>
            <p:nvSpPr>
              <p:cNvPr id="18" name="ïṡ1ïḑè"/>
              <p:cNvSpPr/>
              <p:nvPr/>
            </p:nvSpPr>
            <p:spPr>
              <a:xfrm rot="19431508">
                <a:off x="3364959" y="1944278"/>
                <a:ext cx="2401427" cy="18465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íSḻïde"/>
              <p:cNvSpPr/>
              <p:nvPr/>
            </p:nvSpPr>
            <p:spPr>
              <a:xfrm rot="18568246">
                <a:off x="4029856" y="1939383"/>
                <a:ext cx="1906907" cy="18288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ṣ1îḑé"/>
              <p:cNvSpPr/>
              <p:nvPr/>
            </p:nvSpPr>
            <p:spPr>
              <a:xfrm rot="17140938">
                <a:off x="4596971" y="1911435"/>
                <a:ext cx="1525526" cy="18288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Sľîḑé"/>
              <p:cNvSpPr/>
              <p:nvPr/>
            </p:nvSpPr>
            <p:spPr>
              <a:xfrm rot="2168492" flipH="1">
                <a:off x="5344164" y="1944277"/>
                <a:ext cx="2401427" cy="18465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lïḑê"/>
              <p:cNvSpPr/>
              <p:nvPr/>
            </p:nvSpPr>
            <p:spPr>
              <a:xfrm rot="3031754" flipH="1">
                <a:off x="5173797" y="1939383"/>
                <a:ext cx="1906907" cy="18288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ṩḻïḓè"/>
              <p:cNvSpPr/>
              <p:nvPr/>
            </p:nvSpPr>
            <p:spPr>
              <a:xfrm rot="4459062" flipH="1">
                <a:off x="4988053" y="1911435"/>
                <a:ext cx="1525526" cy="18288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" name="íṧ1íḑé"/>
            <p:cNvSpPr/>
            <p:nvPr/>
          </p:nvSpPr>
          <p:spPr>
            <a:xfrm>
              <a:off x="2991394" y="3223986"/>
              <a:ext cx="860239" cy="860238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anchor="ctr" anchorCtr="0" forceAA="0" compatLnSpc="1">
              <a:normAutofit/>
            </a:bodyPr>
            <a:lstStyle/>
            <a:p>
              <a:pPr lvl="0" algn="ctr"/>
              <a:r>
                <a:rPr lang="zh-CN" altLang="en-US" sz="1500" b="1">
                  <a:solidFill>
                    <a:srgbClr val="FFFFFF"/>
                  </a:solidFill>
                </a:rPr>
                <a:t>关键词</a:t>
              </a:r>
              <a:endParaRPr lang="zh-CN" altLang="en-US" sz="1500" b="1">
                <a:solidFill>
                  <a:srgbClr val="FFFFFF"/>
                </a:solidFill>
              </a:endParaRPr>
            </a:p>
          </p:txBody>
        </p:sp>
        <p:sp>
          <p:nvSpPr>
            <p:cNvPr id="7" name="ïṡ1íḑè"/>
            <p:cNvSpPr/>
            <p:nvPr/>
          </p:nvSpPr>
          <p:spPr>
            <a:xfrm>
              <a:off x="4061189" y="3223986"/>
              <a:ext cx="860239" cy="86023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anchor="ctr" anchorCtr="0" forceAA="0" compatLnSpc="1">
              <a:normAutofit/>
            </a:bodyPr>
            <a:lstStyle/>
            <a:p>
              <a:pPr lvl="0" algn="ctr"/>
              <a:r>
                <a:rPr lang="zh-CN" altLang="en-US" sz="1500" b="1">
                  <a:solidFill>
                    <a:srgbClr val="FFFFFF"/>
                  </a:solidFill>
                </a:rPr>
                <a:t>关键词</a:t>
              </a:r>
              <a:endParaRPr lang="zh-CN" altLang="en-US" sz="1500" b="1">
                <a:solidFill>
                  <a:srgbClr val="FFFFFF"/>
                </a:solidFill>
              </a:endParaRPr>
            </a:p>
          </p:txBody>
        </p:sp>
        <p:sp>
          <p:nvSpPr>
            <p:cNvPr id="8" name="ïṥľide"/>
            <p:cNvSpPr/>
            <p:nvPr/>
          </p:nvSpPr>
          <p:spPr>
            <a:xfrm>
              <a:off x="5130985" y="3223986"/>
              <a:ext cx="860239" cy="860238"/>
            </a:xfrm>
            <a:prstGeom prst="ellipse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anchor="ctr" anchorCtr="0" forceAA="0" compatLnSpc="1">
              <a:normAutofit/>
            </a:bodyPr>
            <a:lstStyle/>
            <a:p>
              <a:pPr lvl="0" algn="ctr"/>
              <a:r>
                <a:rPr lang="zh-CN" altLang="en-US" sz="1500" b="1">
                  <a:solidFill>
                    <a:srgbClr val="FFFFFF"/>
                  </a:solidFill>
                </a:rPr>
                <a:t>关键词</a:t>
              </a:r>
              <a:endParaRPr lang="zh-CN" altLang="en-US" sz="1500" b="1">
                <a:solidFill>
                  <a:srgbClr val="FFFFFF"/>
                </a:solidFill>
              </a:endParaRPr>
            </a:p>
          </p:txBody>
        </p:sp>
        <p:sp>
          <p:nvSpPr>
            <p:cNvPr id="9" name="ïsḻíḋê"/>
            <p:cNvSpPr/>
            <p:nvPr/>
          </p:nvSpPr>
          <p:spPr>
            <a:xfrm>
              <a:off x="6200778" y="3223986"/>
              <a:ext cx="860239" cy="860238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anchor="ctr" anchorCtr="0" forceAA="0" compatLnSpc="1">
              <a:normAutofit/>
            </a:bodyPr>
            <a:lstStyle/>
            <a:p>
              <a:pPr lvl="0" algn="ctr"/>
              <a:r>
                <a:rPr lang="zh-CN" altLang="en-US" sz="1500" b="1">
                  <a:solidFill>
                    <a:srgbClr val="FFFFFF"/>
                  </a:solidFill>
                </a:rPr>
                <a:t>关键词</a:t>
              </a:r>
              <a:endParaRPr lang="zh-CN" altLang="en-US" sz="1500" b="1">
                <a:solidFill>
                  <a:srgbClr val="FFFFFF"/>
                </a:solidFill>
              </a:endParaRPr>
            </a:p>
          </p:txBody>
        </p:sp>
        <p:sp>
          <p:nvSpPr>
            <p:cNvPr id="10" name="iṡļiḋé"/>
            <p:cNvSpPr/>
            <p:nvPr/>
          </p:nvSpPr>
          <p:spPr>
            <a:xfrm>
              <a:off x="7270573" y="3223986"/>
              <a:ext cx="860239" cy="860238"/>
            </a:xfrm>
            <a:prstGeom prst="ellipse">
              <a:avLst/>
            </a:prstGeom>
            <a:solidFill>
              <a:schemeClr val="accent5"/>
            </a:solidFill>
            <a:ln w="12700"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anchor="ctr" anchorCtr="0" forceAA="0" compatLnSpc="1">
              <a:normAutofit/>
            </a:bodyPr>
            <a:lstStyle/>
            <a:p>
              <a:pPr lvl="0" algn="ctr"/>
              <a:r>
                <a:rPr lang="zh-CN" altLang="en-US" sz="1500" b="1">
                  <a:solidFill>
                    <a:srgbClr val="FFFFFF"/>
                  </a:solidFill>
                </a:rPr>
                <a:t>关键词</a:t>
              </a:r>
              <a:endParaRPr lang="zh-CN" altLang="en-US" sz="1500" b="1">
                <a:solidFill>
                  <a:srgbClr val="FFFFFF"/>
                </a:solidFill>
              </a:endParaRPr>
            </a:p>
          </p:txBody>
        </p:sp>
        <p:sp>
          <p:nvSpPr>
            <p:cNvPr id="11" name="iṩḻîdê"/>
            <p:cNvSpPr/>
            <p:nvPr/>
          </p:nvSpPr>
          <p:spPr>
            <a:xfrm>
              <a:off x="8340368" y="3223986"/>
              <a:ext cx="860239" cy="860238"/>
            </a:xfrm>
            <a:prstGeom prst="ellipse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anchor="ctr" anchorCtr="0" forceAA="0" compatLnSpc="1">
              <a:normAutofit/>
            </a:bodyPr>
            <a:lstStyle/>
            <a:p>
              <a:pPr lvl="0" algn="ctr"/>
              <a:r>
                <a:rPr lang="zh-CN" altLang="en-US" sz="1500" b="1">
                  <a:solidFill>
                    <a:srgbClr val="FFFFFF"/>
                  </a:solidFill>
                </a:rPr>
                <a:t>关键词</a:t>
              </a:r>
              <a:endParaRPr lang="zh-CN" altLang="en-US" sz="1500" b="1">
                <a:solidFill>
                  <a:srgbClr val="FFFFFF"/>
                </a:solidFill>
              </a:endParaRPr>
            </a:p>
          </p:txBody>
        </p:sp>
        <p:grpSp>
          <p:nvGrpSpPr>
            <p:cNvPr id="12" name="iśľíďê"/>
            <p:cNvGrpSpPr/>
            <p:nvPr/>
          </p:nvGrpSpPr>
          <p:grpSpPr>
            <a:xfrm>
              <a:off x="5544023" y="4938359"/>
              <a:ext cx="1103958" cy="1103955"/>
              <a:chOff x="5152952" y="3577406"/>
              <a:chExt cx="810007" cy="810006"/>
            </a:xfrm>
            <a:effectLst/>
          </p:grpSpPr>
          <p:sp>
            <p:nvSpPr>
              <p:cNvPr id="16" name="îSľïďe"/>
              <p:cNvSpPr/>
              <p:nvPr/>
            </p:nvSpPr>
            <p:spPr>
              <a:xfrm>
                <a:off x="5152952" y="3577406"/>
                <a:ext cx="810007" cy="8100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îṩ1ïdê"/>
              <p:cNvSpPr/>
              <p:nvPr/>
            </p:nvSpPr>
            <p:spPr bwMode="auto">
              <a:xfrm>
                <a:off x="5405170" y="3814276"/>
                <a:ext cx="305568" cy="305568"/>
              </a:xfrm>
              <a:custGeom>
                <a:avLst/>
                <a:gdLst/>
                <a:ahLst/>
                <a:cxnLst>
                  <a:cxn ang="0">
                    <a:pos x="175" y="56"/>
                  </a:cxn>
                  <a:cxn ang="0">
                    <a:pos x="96" y="3"/>
                  </a:cxn>
                  <a:cxn ang="0">
                    <a:pos x="83" y="3"/>
                  </a:cxn>
                  <a:cxn ang="0">
                    <a:pos x="5" y="56"/>
                  </a:cxn>
                  <a:cxn ang="0">
                    <a:pos x="0" y="66"/>
                  </a:cxn>
                  <a:cxn ang="0">
                    <a:pos x="0" y="167"/>
                  </a:cxn>
                  <a:cxn ang="0">
                    <a:pos x="11" y="179"/>
                  </a:cxn>
                  <a:cxn ang="0">
                    <a:pos x="168" y="179"/>
                  </a:cxn>
                  <a:cxn ang="0">
                    <a:pos x="180" y="167"/>
                  </a:cxn>
                  <a:cxn ang="0">
                    <a:pos x="180" y="66"/>
                  </a:cxn>
                  <a:cxn ang="0">
                    <a:pos x="175" y="56"/>
                  </a:cxn>
                  <a:cxn ang="0">
                    <a:pos x="168" y="82"/>
                  </a:cxn>
                  <a:cxn ang="0">
                    <a:pos x="90" y="135"/>
                  </a:cxn>
                  <a:cxn ang="0">
                    <a:pos x="11" y="82"/>
                  </a:cxn>
                  <a:cxn ang="0">
                    <a:pos x="11" y="71"/>
                  </a:cxn>
                  <a:cxn ang="0">
                    <a:pos x="17" y="65"/>
                  </a:cxn>
                  <a:cxn ang="0">
                    <a:pos x="162" y="65"/>
                  </a:cxn>
                  <a:cxn ang="0">
                    <a:pos x="168" y="71"/>
                  </a:cxn>
                  <a:cxn ang="0">
                    <a:pos x="168" y="82"/>
                  </a:cxn>
                  <a:cxn ang="0">
                    <a:pos x="97" y="84"/>
                  </a:cxn>
                  <a:cxn ang="0">
                    <a:pos x="90" y="77"/>
                  </a:cxn>
                  <a:cxn ang="0">
                    <a:pos x="82" y="84"/>
                  </a:cxn>
                  <a:cxn ang="0">
                    <a:pos x="82" y="109"/>
                  </a:cxn>
                  <a:cxn ang="0">
                    <a:pos x="66" y="109"/>
                  </a:cxn>
                  <a:cxn ang="0">
                    <a:pos x="90" y="125"/>
                  </a:cxn>
                  <a:cxn ang="0">
                    <a:pos x="113" y="109"/>
                  </a:cxn>
                  <a:cxn ang="0">
                    <a:pos x="97" y="109"/>
                  </a:cxn>
                  <a:cxn ang="0">
                    <a:pos x="97" y="84"/>
                  </a:cxn>
                </a:cxnLst>
                <a:rect l="0" t="0" r="r" b="b"/>
                <a:pathLst>
                  <a:path w="180" h="179">
                    <a:moveTo>
                      <a:pt x="175" y="56"/>
                    </a:moveTo>
                    <a:cubicBezTo>
                      <a:pt x="96" y="3"/>
                      <a:pt x="96" y="3"/>
                      <a:pt x="96" y="3"/>
                    </a:cubicBezTo>
                    <a:cubicBezTo>
                      <a:pt x="92" y="0"/>
                      <a:pt x="87" y="0"/>
                      <a:pt x="83" y="3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2" y="58"/>
                      <a:pt x="0" y="62"/>
                      <a:pt x="0" y="66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4"/>
                      <a:pt x="5" y="179"/>
                      <a:pt x="11" y="179"/>
                    </a:cubicBezTo>
                    <a:cubicBezTo>
                      <a:pt x="168" y="179"/>
                      <a:pt x="168" y="179"/>
                      <a:pt x="168" y="179"/>
                    </a:cubicBezTo>
                    <a:cubicBezTo>
                      <a:pt x="175" y="179"/>
                      <a:pt x="180" y="174"/>
                      <a:pt x="180" y="167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80" y="62"/>
                      <a:pt x="178" y="58"/>
                      <a:pt x="175" y="56"/>
                    </a:cubicBezTo>
                    <a:close/>
                    <a:moveTo>
                      <a:pt x="168" y="82"/>
                    </a:moveTo>
                    <a:cubicBezTo>
                      <a:pt x="90" y="135"/>
                      <a:pt x="90" y="135"/>
                      <a:pt x="90" y="135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68"/>
                      <a:pt x="14" y="65"/>
                      <a:pt x="17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6" y="65"/>
                      <a:pt x="168" y="68"/>
                      <a:pt x="168" y="71"/>
                    </a:cubicBezTo>
                    <a:lnTo>
                      <a:pt x="168" y="82"/>
                    </a:lnTo>
                    <a:close/>
                    <a:moveTo>
                      <a:pt x="97" y="84"/>
                    </a:moveTo>
                    <a:cubicBezTo>
                      <a:pt x="97" y="80"/>
                      <a:pt x="94" y="77"/>
                      <a:pt x="90" y="77"/>
                    </a:cubicBezTo>
                    <a:cubicBezTo>
                      <a:pt x="86" y="77"/>
                      <a:pt x="82" y="80"/>
                      <a:pt x="82" y="84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90" y="125"/>
                      <a:pt x="90" y="125"/>
                      <a:pt x="90" y="125"/>
                    </a:cubicBezTo>
                    <a:cubicBezTo>
                      <a:pt x="113" y="109"/>
                      <a:pt x="113" y="109"/>
                      <a:pt x="113" y="109"/>
                    </a:cubicBezTo>
                    <a:cubicBezTo>
                      <a:pt x="97" y="109"/>
                      <a:pt x="97" y="109"/>
                      <a:pt x="97" y="109"/>
                    </a:cubicBezTo>
                    <a:lnTo>
                      <a:pt x="97" y="8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3" name="iṡḷiḓè"/>
            <p:cNvGrpSpPr/>
            <p:nvPr/>
          </p:nvGrpSpPr>
          <p:grpSpPr>
            <a:xfrm>
              <a:off x="5544023" y="1265886"/>
              <a:ext cx="1103958" cy="1103955"/>
              <a:chOff x="5152952" y="882800"/>
              <a:chExt cx="810007" cy="810006"/>
            </a:xfrm>
            <a:effectLst/>
          </p:grpSpPr>
          <p:sp>
            <p:nvSpPr>
              <p:cNvPr id="14" name="íṥľïdé"/>
              <p:cNvSpPr/>
              <p:nvPr/>
            </p:nvSpPr>
            <p:spPr>
              <a:xfrm>
                <a:off x="5152952" y="882800"/>
                <a:ext cx="810007" cy="8100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sļiḋe"/>
              <p:cNvSpPr/>
              <p:nvPr/>
            </p:nvSpPr>
            <p:spPr bwMode="auto">
              <a:xfrm>
                <a:off x="5367333" y="1135760"/>
                <a:ext cx="355667" cy="278512"/>
              </a:xfrm>
              <a:custGeom>
                <a:avLst/>
                <a:gdLst/>
                <a:ahLst/>
                <a:cxnLst>
                  <a:cxn ang="0">
                    <a:pos x="338" y="76"/>
                  </a:cxn>
                  <a:cxn ang="0">
                    <a:pos x="338" y="38"/>
                  </a:cxn>
                  <a:cxn ang="0">
                    <a:pos x="300" y="38"/>
                  </a:cxn>
                  <a:cxn ang="0">
                    <a:pos x="300" y="0"/>
                  </a:cxn>
                  <a:cxn ang="0">
                    <a:pos x="0" y="0"/>
                  </a:cxn>
                  <a:cxn ang="0">
                    <a:pos x="0" y="218"/>
                  </a:cxn>
                  <a:cxn ang="0">
                    <a:pos x="38" y="218"/>
                  </a:cxn>
                  <a:cxn ang="0">
                    <a:pos x="38" y="256"/>
                  </a:cxn>
                  <a:cxn ang="0">
                    <a:pos x="76" y="256"/>
                  </a:cxn>
                  <a:cxn ang="0">
                    <a:pos x="76" y="296"/>
                  </a:cxn>
                  <a:cxn ang="0">
                    <a:pos x="378" y="296"/>
                  </a:cxn>
                  <a:cxn ang="0">
                    <a:pos x="378" y="76"/>
                  </a:cxn>
                  <a:cxn ang="0">
                    <a:pos x="338" y="76"/>
                  </a:cxn>
                  <a:cxn ang="0">
                    <a:pos x="24" y="194"/>
                  </a:cxn>
                  <a:cxn ang="0">
                    <a:pos x="24" y="24"/>
                  </a:cxn>
                  <a:cxn ang="0">
                    <a:pos x="276" y="24"/>
                  </a:cxn>
                  <a:cxn ang="0">
                    <a:pos x="276" y="194"/>
                  </a:cxn>
                  <a:cxn ang="0">
                    <a:pos x="24" y="194"/>
                  </a:cxn>
                  <a:cxn ang="0">
                    <a:pos x="62" y="232"/>
                  </a:cxn>
                  <a:cxn ang="0">
                    <a:pos x="62" y="218"/>
                  </a:cxn>
                  <a:cxn ang="0">
                    <a:pos x="300" y="218"/>
                  </a:cxn>
                  <a:cxn ang="0">
                    <a:pos x="300" y="62"/>
                  </a:cxn>
                  <a:cxn ang="0">
                    <a:pos x="314" y="62"/>
                  </a:cxn>
                  <a:cxn ang="0">
                    <a:pos x="314" y="232"/>
                  </a:cxn>
                  <a:cxn ang="0">
                    <a:pos x="62" y="232"/>
                  </a:cxn>
                  <a:cxn ang="0">
                    <a:pos x="353" y="272"/>
                  </a:cxn>
                  <a:cxn ang="0">
                    <a:pos x="100" y="272"/>
                  </a:cxn>
                  <a:cxn ang="0">
                    <a:pos x="100" y="256"/>
                  </a:cxn>
                  <a:cxn ang="0">
                    <a:pos x="338" y="256"/>
                  </a:cxn>
                  <a:cxn ang="0">
                    <a:pos x="338" y="100"/>
                  </a:cxn>
                  <a:cxn ang="0">
                    <a:pos x="353" y="100"/>
                  </a:cxn>
                  <a:cxn ang="0">
                    <a:pos x="353" y="272"/>
                  </a:cxn>
                </a:cxnLst>
                <a:rect l="0" t="0" r="r" b="b"/>
                <a:pathLst>
                  <a:path w="378" h="296">
                    <a:moveTo>
                      <a:pt x="338" y="76"/>
                    </a:moveTo>
                    <a:lnTo>
                      <a:pt x="338" y="38"/>
                    </a:lnTo>
                    <a:lnTo>
                      <a:pt x="300" y="3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218"/>
                    </a:lnTo>
                    <a:lnTo>
                      <a:pt x="38" y="218"/>
                    </a:lnTo>
                    <a:lnTo>
                      <a:pt x="38" y="256"/>
                    </a:lnTo>
                    <a:lnTo>
                      <a:pt x="76" y="256"/>
                    </a:lnTo>
                    <a:lnTo>
                      <a:pt x="76" y="296"/>
                    </a:lnTo>
                    <a:lnTo>
                      <a:pt x="378" y="296"/>
                    </a:lnTo>
                    <a:lnTo>
                      <a:pt x="378" y="76"/>
                    </a:lnTo>
                    <a:lnTo>
                      <a:pt x="338" y="76"/>
                    </a:lnTo>
                    <a:close/>
                    <a:moveTo>
                      <a:pt x="24" y="194"/>
                    </a:moveTo>
                    <a:lnTo>
                      <a:pt x="24" y="24"/>
                    </a:lnTo>
                    <a:lnTo>
                      <a:pt x="276" y="24"/>
                    </a:lnTo>
                    <a:lnTo>
                      <a:pt x="276" y="194"/>
                    </a:lnTo>
                    <a:lnTo>
                      <a:pt x="24" y="194"/>
                    </a:lnTo>
                    <a:close/>
                    <a:moveTo>
                      <a:pt x="62" y="232"/>
                    </a:moveTo>
                    <a:lnTo>
                      <a:pt x="62" y="218"/>
                    </a:lnTo>
                    <a:lnTo>
                      <a:pt x="300" y="218"/>
                    </a:lnTo>
                    <a:lnTo>
                      <a:pt x="300" y="62"/>
                    </a:lnTo>
                    <a:lnTo>
                      <a:pt x="314" y="62"/>
                    </a:lnTo>
                    <a:lnTo>
                      <a:pt x="314" y="232"/>
                    </a:lnTo>
                    <a:lnTo>
                      <a:pt x="62" y="232"/>
                    </a:lnTo>
                    <a:close/>
                    <a:moveTo>
                      <a:pt x="353" y="272"/>
                    </a:moveTo>
                    <a:lnTo>
                      <a:pt x="100" y="272"/>
                    </a:lnTo>
                    <a:lnTo>
                      <a:pt x="100" y="256"/>
                    </a:lnTo>
                    <a:lnTo>
                      <a:pt x="338" y="256"/>
                    </a:lnTo>
                    <a:lnTo>
                      <a:pt x="338" y="100"/>
                    </a:lnTo>
                    <a:lnTo>
                      <a:pt x="353" y="100"/>
                    </a:lnTo>
                    <a:lnTo>
                      <a:pt x="353" y="27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0d071f8-1eab-4aa2-8982-a6771706aa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17909" y="1762102"/>
            <a:ext cx="8291473" cy="4787893"/>
            <a:chOff x="1945618" y="1244866"/>
            <a:chExt cx="8291473" cy="4787893"/>
          </a:xfrm>
        </p:grpSpPr>
        <p:grpSp>
          <p:nvGrpSpPr>
            <p:cNvPr id="4" name="ïśļïḑe"/>
            <p:cNvGrpSpPr/>
            <p:nvPr/>
          </p:nvGrpSpPr>
          <p:grpSpPr>
            <a:xfrm>
              <a:off x="2318614" y="4218586"/>
              <a:ext cx="780137" cy="780137"/>
              <a:chOff x="3181757" y="2258239"/>
              <a:chExt cx="475436" cy="475436"/>
            </a:xfrm>
            <a:effectLst/>
          </p:grpSpPr>
          <p:sp>
            <p:nvSpPr>
              <p:cNvPr id="66" name="ïSľiḍê"/>
              <p:cNvSpPr/>
              <p:nvPr/>
            </p:nvSpPr>
            <p:spPr bwMode="auto">
              <a:xfrm>
                <a:off x="3181757" y="2258239"/>
                <a:ext cx="475436" cy="475436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67" name="íṥļïḋé"/>
              <p:cNvGrpSpPr/>
              <p:nvPr/>
            </p:nvGrpSpPr>
            <p:grpSpPr>
              <a:xfrm>
                <a:off x="3276095" y="2324131"/>
                <a:ext cx="286761" cy="343619"/>
                <a:chOff x="3735388" y="3473450"/>
                <a:chExt cx="184150" cy="220663"/>
              </a:xfrm>
              <a:solidFill>
                <a:schemeClr val="bg1"/>
              </a:solidFill>
            </p:grpSpPr>
            <p:sp>
              <p:nvSpPr>
                <p:cNvPr id="68" name="íşḻíde"/>
                <p:cNvSpPr/>
                <p:nvPr/>
              </p:nvSpPr>
              <p:spPr bwMode="auto">
                <a:xfrm>
                  <a:off x="3773488" y="3473450"/>
                  <a:ext cx="104775" cy="104775"/>
                </a:xfrm>
                <a:custGeom>
                  <a:avLst/>
                  <a:gdLst/>
                  <a:ahLst/>
                  <a:cxnLst>
                    <a:cxn ang="0">
                      <a:pos x="21" y="41"/>
                    </a:cxn>
                    <a:cxn ang="0">
                      <a:pos x="41" y="21"/>
                    </a:cxn>
                    <a:cxn ang="0">
                      <a:pos x="21" y="0"/>
                    </a:cxn>
                    <a:cxn ang="0">
                      <a:pos x="0" y="21"/>
                    </a:cxn>
                    <a:cxn ang="0">
                      <a:pos x="21" y="41"/>
                    </a:cxn>
                    <a:cxn ang="0">
                      <a:pos x="21" y="6"/>
                    </a:cxn>
                    <a:cxn ang="0">
                      <a:pos x="36" y="21"/>
                    </a:cxn>
                    <a:cxn ang="0">
                      <a:pos x="21" y="36"/>
                    </a:cxn>
                    <a:cxn ang="0">
                      <a:pos x="6" y="21"/>
                    </a:cxn>
                    <a:cxn ang="0">
                      <a:pos x="21" y="6"/>
                    </a:cxn>
                  </a:cxnLst>
                  <a:rect l="0" t="0" r="r" b="b"/>
                  <a:pathLst>
                    <a:path w="41" h="41">
                      <a:moveTo>
                        <a:pt x="21" y="41"/>
                      </a:moveTo>
                      <a:cubicBezTo>
                        <a:pt x="32" y="41"/>
                        <a:pt x="41" y="32"/>
                        <a:pt x="41" y="21"/>
                      </a:cubicBezTo>
                      <a:cubicBezTo>
                        <a:pt x="41" y="9"/>
                        <a:pt x="32" y="0"/>
                        <a:pt x="21" y="0"/>
                      </a:cubicBezTo>
                      <a:cubicBezTo>
                        <a:pt x="10" y="0"/>
                        <a:pt x="0" y="9"/>
                        <a:pt x="0" y="21"/>
                      </a:cubicBezTo>
                      <a:cubicBezTo>
                        <a:pt x="0" y="32"/>
                        <a:pt x="10" y="41"/>
                        <a:pt x="21" y="41"/>
                      </a:cubicBezTo>
                      <a:close/>
                      <a:moveTo>
                        <a:pt x="21" y="6"/>
                      </a:moveTo>
                      <a:cubicBezTo>
                        <a:pt x="29" y="6"/>
                        <a:pt x="36" y="12"/>
                        <a:pt x="36" y="21"/>
                      </a:cubicBezTo>
                      <a:cubicBezTo>
                        <a:pt x="36" y="29"/>
                        <a:pt x="29" y="36"/>
                        <a:pt x="21" y="36"/>
                      </a:cubicBezTo>
                      <a:cubicBezTo>
                        <a:pt x="12" y="36"/>
                        <a:pt x="6" y="29"/>
                        <a:pt x="6" y="21"/>
                      </a:cubicBezTo>
                      <a:cubicBezTo>
                        <a:pt x="6" y="12"/>
                        <a:pt x="12" y="6"/>
                        <a:pt x="21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9" name="íšlïḋe"/>
                <p:cNvSpPr/>
                <p:nvPr/>
              </p:nvSpPr>
              <p:spPr bwMode="auto">
                <a:xfrm>
                  <a:off x="3735388" y="3586163"/>
                  <a:ext cx="184150" cy="107950"/>
                </a:xfrm>
                <a:custGeom>
                  <a:avLst/>
                  <a:gdLst/>
                  <a:ahLst/>
                  <a:cxnLst>
                    <a:cxn ang="0">
                      <a:pos x="71" y="19"/>
                    </a:cxn>
                    <a:cxn ang="0">
                      <a:pos x="48" y="0"/>
                    </a:cxn>
                    <a:cxn ang="0">
                      <a:pos x="45" y="1"/>
                    </a:cxn>
                    <a:cxn ang="0">
                      <a:pos x="36" y="12"/>
                    </a:cxn>
                    <a:cxn ang="0">
                      <a:pos x="27" y="1"/>
                    </a:cxn>
                    <a:cxn ang="0">
                      <a:pos x="24" y="0"/>
                    </a:cxn>
                    <a:cxn ang="0">
                      <a:pos x="0" y="19"/>
                    </a:cxn>
                    <a:cxn ang="0">
                      <a:pos x="0" y="21"/>
                    </a:cxn>
                    <a:cxn ang="0">
                      <a:pos x="36" y="42"/>
                    </a:cxn>
                    <a:cxn ang="0">
                      <a:pos x="71" y="21"/>
                    </a:cxn>
                    <a:cxn ang="0">
                      <a:pos x="71" y="19"/>
                    </a:cxn>
                    <a:cxn ang="0">
                      <a:pos x="49" y="6"/>
                    </a:cxn>
                    <a:cxn ang="0">
                      <a:pos x="53" y="8"/>
                    </a:cxn>
                    <a:cxn ang="0">
                      <a:pos x="44" y="20"/>
                    </a:cxn>
                    <a:cxn ang="0">
                      <a:pos x="42" y="18"/>
                    </a:cxn>
                    <a:cxn ang="0">
                      <a:pos x="39" y="16"/>
                    </a:cxn>
                    <a:cxn ang="0">
                      <a:pos x="49" y="6"/>
                    </a:cxn>
                    <a:cxn ang="0">
                      <a:pos x="32" y="16"/>
                    </a:cxn>
                    <a:cxn ang="0">
                      <a:pos x="29" y="18"/>
                    </a:cxn>
                    <a:cxn ang="0">
                      <a:pos x="28" y="20"/>
                    </a:cxn>
                    <a:cxn ang="0">
                      <a:pos x="19" y="8"/>
                    </a:cxn>
                    <a:cxn ang="0">
                      <a:pos x="23" y="6"/>
                    </a:cxn>
                    <a:cxn ang="0">
                      <a:pos x="32" y="16"/>
                    </a:cxn>
                    <a:cxn ang="0">
                      <a:pos x="38" y="36"/>
                    </a:cxn>
                    <a:cxn ang="0">
                      <a:pos x="38" y="24"/>
                    </a:cxn>
                    <a:cxn ang="0">
                      <a:pos x="36" y="23"/>
                    </a:cxn>
                    <a:cxn ang="0">
                      <a:pos x="34" y="24"/>
                    </a:cxn>
                    <a:cxn ang="0">
                      <a:pos x="34" y="36"/>
                    </a:cxn>
                    <a:cxn ang="0">
                      <a:pos x="6" y="20"/>
                    </a:cxn>
                    <a:cxn ang="0">
                      <a:pos x="16" y="10"/>
                    </a:cxn>
                    <a:cxn ang="0">
                      <a:pos x="27" y="23"/>
                    </a:cxn>
                    <a:cxn ang="0">
                      <a:pos x="29" y="23"/>
                    </a:cxn>
                    <a:cxn ang="0">
                      <a:pos x="32" y="21"/>
                    </a:cxn>
                    <a:cxn ang="0">
                      <a:pos x="36" y="18"/>
                    </a:cxn>
                    <a:cxn ang="0">
                      <a:pos x="40" y="21"/>
                    </a:cxn>
                    <a:cxn ang="0">
                      <a:pos x="43" y="23"/>
                    </a:cxn>
                    <a:cxn ang="0">
                      <a:pos x="44" y="24"/>
                    </a:cxn>
                    <a:cxn ang="0">
                      <a:pos x="45" y="23"/>
                    </a:cxn>
                    <a:cxn ang="0">
                      <a:pos x="56" y="10"/>
                    </a:cxn>
                    <a:cxn ang="0">
                      <a:pos x="66" y="20"/>
                    </a:cxn>
                    <a:cxn ang="0">
                      <a:pos x="38" y="36"/>
                    </a:cxn>
                  </a:cxnLst>
                  <a:rect l="0" t="0" r="r" b="b"/>
                  <a:pathLst>
                    <a:path w="72" h="42">
                      <a:moveTo>
                        <a:pt x="71" y="19"/>
                      </a:moveTo>
                      <a:cubicBezTo>
                        <a:pt x="66" y="10"/>
                        <a:pt x="58" y="3"/>
                        <a:pt x="48" y="0"/>
                      </a:cubicBezTo>
                      <a:cubicBezTo>
                        <a:pt x="47" y="0"/>
                        <a:pt x="46" y="0"/>
                        <a:pt x="45" y="1"/>
                      </a:cubicBezTo>
                      <a:cubicBezTo>
                        <a:pt x="43" y="6"/>
                        <a:pt x="40" y="9"/>
                        <a:pt x="36" y="12"/>
                      </a:cubicBezTo>
                      <a:cubicBezTo>
                        <a:pt x="32" y="9"/>
                        <a:pt x="29" y="6"/>
                        <a:pt x="27" y="1"/>
                      </a:cubicBezTo>
                      <a:cubicBezTo>
                        <a:pt x="26" y="0"/>
                        <a:pt x="25" y="0"/>
                        <a:pt x="24" y="0"/>
                      </a:cubicBezTo>
                      <a:cubicBezTo>
                        <a:pt x="14" y="3"/>
                        <a:pt x="6" y="10"/>
                        <a:pt x="0" y="19"/>
                      </a:cubicBezTo>
                      <a:cubicBezTo>
                        <a:pt x="0" y="19"/>
                        <a:pt x="0" y="20"/>
                        <a:pt x="0" y="21"/>
                      </a:cubicBezTo>
                      <a:cubicBezTo>
                        <a:pt x="8" y="34"/>
                        <a:pt x="21" y="42"/>
                        <a:pt x="36" y="42"/>
                      </a:cubicBezTo>
                      <a:cubicBezTo>
                        <a:pt x="50" y="42"/>
                        <a:pt x="64" y="34"/>
                        <a:pt x="71" y="21"/>
                      </a:cubicBezTo>
                      <a:cubicBezTo>
                        <a:pt x="72" y="20"/>
                        <a:pt x="72" y="19"/>
                        <a:pt x="71" y="19"/>
                      </a:cubicBezTo>
                      <a:close/>
                      <a:moveTo>
                        <a:pt x="49" y="6"/>
                      </a:moveTo>
                      <a:cubicBezTo>
                        <a:pt x="50" y="6"/>
                        <a:pt x="52" y="7"/>
                        <a:pt x="53" y="8"/>
                      </a:cubicBezTo>
                      <a:cubicBezTo>
                        <a:pt x="51" y="12"/>
                        <a:pt x="48" y="16"/>
                        <a:pt x="44" y="20"/>
                      </a:cubicBezTo>
                      <a:cubicBezTo>
                        <a:pt x="43" y="19"/>
                        <a:pt x="43" y="19"/>
                        <a:pt x="42" y="18"/>
                      </a:cubicBezTo>
                      <a:cubicBezTo>
                        <a:pt x="41" y="18"/>
                        <a:pt x="40" y="17"/>
                        <a:pt x="39" y="16"/>
                      </a:cubicBezTo>
                      <a:cubicBezTo>
                        <a:pt x="43" y="13"/>
                        <a:pt x="46" y="10"/>
                        <a:pt x="49" y="6"/>
                      </a:cubicBezTo>
                      <a:close/>
                      <a:moveTo>
                        <a:pt x="32" y="16"/>
                      </a:moveTo>
                      <a:cubicBezTo>
                        <a:pt x="31" y="17"/>
                        <a:pt x="30" y="18"/>
                        <a:pt x="29" y="18"/>
                      </a:cubicBezTo>
                      <a:cubicBezTo>
                        <a:pt x="29" y="19"/>
                        <a:pt x="28" y="19"/>
                        <a:pt x="28" y="20"/>
                      </a:cubicBezTo>
                      <a:cubicBezTo>
                        <a:pt x="24" y="16"/>
                        <a:pt x="21" y="12"/>
                        <a:pt x="19" y="8"/>
                      </a:cubicBezTo>
                      <a:cubicBezTo>
                        <a:pt x="20" y="7"/>
                        <a:pt x="22" y="6"/>
                        <a:pt x="23" y="6"/>
                      </a:cubicBezTo>
                      <a:cubicBezTo>
                        <a:pt x="25" y="10"/>
                        <a:pt x="29" y="13"/>
                        <a:pt x="32" y="16"/>
                      </a:cubicBezTo>
                      <a:close/>
                      <a:moveTo>
                        <a:pt x="38" y="36"/>
                      </a:moveTo>
                      <a:cubicBezTo>
                        <a:pt x="38" y="24"/>
                        <a:pt x="38" y="24"/>
                        <a:pt x="38" y="24"/>
                      </a:cubicBezTo>
                      <a:cubicBezTo>
                        <a:pt x="38" y="23"/>
                        <a:pt x="37" y="23"/>
                        <a:pt x="36" y="23"/>
                      </a:cubicBezTo>
                      <a:cubicBezTo>
                        <a:pt x="35" y="23"/>
                        <a:pt x="34" y="23"/>
                        <a:pt x="34" y="24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23" y="36"/>
                        <a:pt x="12" y="30"/>
                        <a:pt x="6" y="20"/>
                      </a:cubicBezTo>
                      <a:cubicBezTo>
                        <a:pt x="8" y="16"/>
                        <a:pt x="12" y="12"/>
                        <a:pt x="16" y="10"/>
                      </a:cubicBezTo>
                      <a:cubicBezTo>
                        <a:pt x="18" y="14"/>
                        <a:pt x="22" y="19"/>
                        <a:pt x="27" y="23"/>
                      </a:cubicBezTo>
                      <a:cubicBezTo>
                        <a:pt x="27" y="24"/>
                        <a:pt x="28" y="24"/>
                        <a:pt x="29" y="23"/>
                      </a:cubicBezTo>
                      <a:cubicBezTo>
                        <a:pt x="30" y="23"/>
                        <a:pt x="31" y="22"/>
                        <a:pt x="32" y="21"/>
                      </a:cubicBezTo>
                      <a:cubicBezTo>
                        <a:pt x="33" y="20"/>
                        <a:pt x="34" y="19"/>
                        <a:pt x="36" y="18"/>
                      </a:cubicBezTo>
                      <a:cubicBezTo>
                        <a:pt x="37" y="19"/>
                        <a:pt x="39" y="20"/>
                        <a:pt x="40" y="21"/>
                      </a:cubicBezTo>
                      <a:cubicBezTo>
                        <a:pt x="41" y="22"/>
                        <a:pt x="42" y="23"/>
                        <a:pt x="43" y="23"/>
                      </a:cubicBezTo>
                      <a:cubicBezTo>
                        <a:pt x="43" y="24"/>
                        <a:pt x="43" y="24"/>
                        <a:pt x="44" y="24"/>
                      </a:cubicBezTo>
                      <a:cubicBezTo>
                        <a:pt x="44" y="24"/>
                        <a:pt x="45" y="24"/>
                        <a:pt x="45" y="23"/>
                      </a:cubicBezTo>
                      <a:cubicBezTo>
                        <a:pt x="50" y="19"/>
                        <a:pt x="53" y="14"/>
                        <a:pt x="56" y="10"/>
                      </a:cubicBezTo>
                      <a:cubicBezTo>
                        <a:pt x="60" y="12"/>
                        <a:pt x="63" y="16"/>
                        <a:pt x="66" y="20"/>
                      </a:cubicBezTo>
                      <a:cubicBezTo>
                        <a:pt x="60" y="30"/>
                        <a:pt x="49" y="36"/>
                        <a:pt x="38" y="3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iṩľîde"/>
            <p:cNvGrpSpPr/>
            <p:nvPr/>
          </p:nvGrpSpPr>
          <p:grpSpPr>
            <a:xfrm>
              <a:off x="4012273" y="4218586"/>
              <a:ext cx="780137" cy="780137"/>
              <a:chOff x="4581932" y="2258239"/>
              <a:chExt cx="475436" cy="475436"/>
            </a:xfrm>
            <a:effectLst/>
          </p:grpSpPr>
          <p:sp>
            <p:nvSpPr>
              <p:cNvPr id="59" name="ïṥ1íḋê"/>
              <p:cNvSpPr/>
              <p:nvPr/>
            </p:nvSpPr>
            <p:spPr bwMode="auto">
              <a:xfrm>
                <a:off x="4581932" y="2258239"/>
                <a:ext cx="475436" cy="475436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60" name="iśḷïdê"/>
              <p:cNvGrpSpPr/>
              <p:nvPr/>
            </p:nvGrpSpPr>
            <p:grpSpPr>
              <a:xfrm>
                <a:off x="4705933" y="2383968"/>
                <a:ext cx="227685" cy="223978"/>
                <a:chOff x="4797425" y="4017963"/>
                <a:chExt cx="195263" cy="192088"/>
              </a:xfrm>
              <a:solidFill>
                <a:schemeClr val="bg1"/>
              </a:solidFill>
            </p:grpSpPr>
            <p:sp>
              <p:nvSpPr>
                <p:cNvPr id="61" name="îSlîḋe"/>
                <p:cNvSpPr/>
                <p:nvPr/>
              </p:nvSpPr>
              <p:spPr bwMode="auto">
                <a:xfrm>
                  <a:off x="4833938" y="4017963"/>
                  <a:ext cx="7938" cy="95250"/>
                </a:xfrm>
                <a:custGeom>
                  <a:avLst/>
                  <a:gdLst/>
                  <a:ahLst/>
                  <a:cxnLst>
                    <a:cxn ang="0">
                      <a:pos x="1" y="37"/>
                    </a:cxn>
                    <a:cxn ang="0">
                      <a:pos x="3" y="35"/>
                    </a:cxn>
                    <a:cxn ang="0">
                      <a:pos x="3" y="1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35"/>
                    </a:cxn>
                    <a:cxn ang="0">
                      <a:pos x="1" y="37"/>
                    </a:cxn>
                  </a:cxnLst>
                  <a:rect l="0" t="0" r="r" b="b"/>
                  <a:pathLst>
                    <a:path w="3" h="37">
                      <a:moveTo>
                        <a:pt x="1" y="37"/>
                      </a:moveTo>
                      <a:cubicBezTo>
                        <a:pt x="2" y="37"/>
                        <a:pt x="3" y="36"/>
                        <a:pt x="3" y="35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36"/>
                        <a:pt x="0" y="37"/>
                        <a:pt x="1" y="3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2" name="íṥ1ïḓê"/>
                <p:cNvSpPr/>
                <p:nvPr/>
              </p:nvSpPr>
              <p:spPr bwMode="auto">
                <a:xfrm>
                  <a:off x="4860925" y="4017963"/>
                  <a:ext cx="11113" cy="58738"/>
                </a:xfrm>
                <a:custGeom>
                  <a:avLst/>
                  <a:gdLst/>
                  <a:ahLst/>
                  <a:cxnLst>
                    <a:cxn ang="0">
                      <a:pos x="2" y="23"/>
                    </a:cxn>
                    <a:cxn ang="0">
                      <a:pos x="4" y="21"/>
                    </a:cxn>
                    <a:cxn ang="0">
                      <a:pos x="4" y="1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21"/>
                    </a:cxn>
                    <a:cxn ang="0">
                      <a:pos x="2" y="23"/>
                    </a:cxn>
                  </a:cxnLst>
                  <a:rect l="0" t="0" r="r" b="b"/>
                  <a:pathLst>
                    <a:path w="4" h="23">
                      <a:moveTo>
                        <a:pt x="2" y="23"/>
                      </a:moveTo>
                      <a:cubicBezTo>
                        <a:pt x="3" y="23"/>
                        <a:pt x="4" y="22"/>
                        <a:pt x="4" y="2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2"/>
                        <a:pt x="1" y="23"/>
                        <a:pt x="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3" name="íšḷídé"/>
                <p:cNvSpPr/>
                <p:nvPr/>
              </p:nvSpPr>
              <p:spPr bwMode="auto">
                <a:xfrm>
                  <a:off x="4892675" y="4017963"/>
                  <a:ext cx="7938" cy="76200"/>
                </a:xfrm>
                <a:custGeom>
                  <a:avLst/>
                  <a:gdLst/>
                  <a:ahLst/>
                  <a:cxnLst>
                    <a:cxn ang="0">
                      <a:pos x="2" y="30"/>
                    </a:cxn>
                    <a:cxn ang="0">
                      <a:pos x="3" y="28"/>
                    </a:cxn>
                    <a:cxn ang="0">
                      <a:pos x="3" y="1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28"/>
                    </a:cxn>
                    <a:cxn ang="0">
                      <a:pos x="2" y="30"/>
                    </a:cxn>
                  </a:cxnLst>
                  <a:rect l="0" t="0" r="r" b="b"/>
                  <a:pathLst>
                    <a:path w="3" h="30">
                      <a:moveTo>
                        <a:pt x="2" y="30"/>
                      </a:moveTo>
                      <a:cubicBezTo>
                        <a:pt x="3" y="30"/>
                        <a:pt x="3" y="29"/>
                        <a:pt x="3" y="28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4" name="îšlíde"/>
                <p:cNvSpPr/>
                <p:nvPr/>
              </p:nvSpPr>
              <p:spPr bwMode="auto">
                <a:xfrm>
                  <a:off x="4922838" y="4017963"/>
                  <a:ext cx="7938" cy="38100"/>
                </a:xfrm>
                <a:custGeom>
                  <a:avLst/>
                  <a:gdLst/>
                  <a:ahLst/>
                  <a:cxnLst>
                    <a:cxn ang="0">
                      <a:pos x="2" y="15"/>
                    </a:cxn>
                    <a:cxn ang="0">
                      <a:pos x="3" y="14"/>
                    </a:cxn>
                    <a:cxn ang="0">
                      <a:pos x="3" y="1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14"/>
                    </a:cxn>
                    <a:cxn ang="0">
                      <a:pos x="2" y="15"/>
                    </a:cxn>
                  </a:cxnLst>
                  <a:rect l="0" t="0" r="r" b="b"/>
                  <a:pathLst>
                    <a:path w="3" h="15">
                      <a:moveTo>
                        <a:pt x="2" y="15"/>
                      </a:moveTo>
                      <a:cubicBezTo>
                        <a:pt x="2" y="15"/>
                        <a:pt x="3" y="15"/>
                        <a:pt x="3" y="14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5"/>
                        <a:pt x="2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5" name="îś1îḋè"/>
                <p:cNvSpPr/>
                <p:nvPr/>
              </p:nvSpPr>
              <p:spPr bwMode="auto">
                <a:xfrm>
                  <a:off x="4797425" y="4017963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73" y="23"/>
                    </a:cxn>
                    <a:cxn ang="0">
                      <a:pos x="64" y="70"/>
                    </a:cxn>
                    <a:cxn ang="0">
                      <a:pos x="62" y="32"/>
                    </a:cxn>
                    <a:cxn ang="0">
                      <a:pos x="61" y="70"/>
                    </a:cxn>
                    <a:cxn ang="0">
                      <a:pos x="52" y="51"/>
                    </a:cxn>
                    <a:cxn ang="0">
                      <a:pos x="49" y="51"/>
                    </a:cxn>
                    <a:cxn ang="0">
                      <a:pos x="40" y="70"/>
                    </a:cxn>
                    <a:cxn ang="0">
                      <a:pos x="39" y="57"/>
                    </a:cxn>
                    <a:cxn ang="0">
                      <a:pos x="37" y="70"/>
                    </a:cxn>
                    <a:cxn ang="0">
                      <a:pos x="29" y="56"/>
                    </a:cxn>
                    <a:cxn ang="0">
                      <a:pos x="25" y="56"/>
                    </a:cxn>
                    <a:cxn ang="0">
                      <a:pos x="17" y="70"/>
                    </a:cxn>
                    <a:cxn ang="0">
                      <a:pos x="15" y="67"/>
                    </a:cxn>
                    <a:cxn ang="0">
                      <a:pos x="14" y="70"/>
                    </a:cxn>
                    <a:cxn ang="0">
                      <a:pos x="28" y="39"/>
                    </a:cxn>
                    <a:cxn ang="0">
                      <a:pos x="43" y="46"/>
                    </a:cxn>
                    <a:cxn ang="0">
                      <a:pos x="71" y="14"/>
                    </a:cxn>
                    <a:cxn ang="0">
                      <a:pos x="74" y="16"/>
                    </a:cxn>
                    <a:cxn ang="0">
                      <a:pos x="73" y="2"/>
                    </a:cxn>
                    <a:cxn ang="0">
                      <a:pos x="71" y="0"/>
                    </a:cxn>
                    <a:cxn ang="0">
                      <a:pos x="58" y="5"/>
                    </a:cxn>
                    <a:cxn ang="0">
                      <a:pos x="66" y="6"/>
                    </a:cxn>
                    <a:cxn ang="0">
                      <a:pos x="28" y="34"/>
                    </a:cxn>
                    <a:cxn ang="0">
                      <a:pos x="5" y="65"/>
                    </a:cxn>
                    <a:cxn ang="0">
                      <a:pos x="2" y="0"/>
                    </a:cxn>
                    <a:cxn ang="0">
                      <a:pos x="0" y="72"/>
                    </a:cxn>
                    <a:cxn ang="0">
                      <a:pos x="0" y="72"/>
                    </a:cxn>
                    <a:cxn ang="0">
                      <a:pos x="0" y="73"/>
                    </a:cxn>
                    <a:cxn ang="0">
                      <a:pos x="0" y="73"/>
                    </a:cxn>
                    <a:cxn ang="0">
                      <a:pos x="0" y="74"/>
                    </a:cxn>
                    <a:cxn ang="0">
                      <a:pos x="1" y="74"/>
                    </a:cxn>
                    <a:cxn ang="0">
                      <a:pos x="1" y="74"/>
                    </a:cxn>
                    <a:cxn ang="0">
                      <a:pos x="1" y="74"/>
                    </a:cxn>
                    <a:cxn ang="0">
                      <a:pos x="1" y="75"/>
                    </a:cxn>
                    <a:cxn ang="0">
                      <a:pos x="2" y="75"/>
                    </a:cxn>
                    <a:cxn ang="0">
                      <a:pos x="2" y="75"/>
                    </a:cxn>
                    <a:cxn ang="0">
                      <a:pos x="73" y="75"/>
                    </a:cxn>
                    <a:cxn ang="0">
                      <a:pos x="76" y="72"/>
                    </a:cxn>
                    <a:cxn ang="0">
                      <a:pos x="74" y="22"/>
                    </a:cxn>
                  </a:cxnLst>
                  <a:rect l="0" t="0" r="r" b="b"/>
                  <a:pathLst>
                    <a:path w="76" h="75">
                      <a:moveTo>
                        <a:pt x="74" y="22"/>
                      </a:moveTo>
                      <a:cubicBezTo>
                        <a:pt x="73" y="22"/>
                        <a:pt x="73" y="22"/>
                        <a:pt x="73" y="23"/>
                      </a:cubicBezTo>
                      <a:cubicBezTo>
                        <a:pt x="73" y="70"/>
                        <a:pt x="73" y="70"/>
                        <a:pt x="73" y="70"/>
                      </a:cubicBezTo>
                      <a:cubicBezTo>
                        <a:pt x="64" y="70"/>
                        <a:pt x="64" y="70"/>
                        <a:pt x="64" y="70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64" y="33"/>
                        <a:pt x="63" y="32"/>
                        <a:pt x="62" y="32"/>
                      </a:cubicBezTo>
                      <a:cubicBezTo>
                        <a:pt x="62" y="32"/>
                        <a:pt x="61" y="33"/>
                        <a:pt x="61" y="34"/>
                      </a:cubicBezTo>
                      <a:cubicBezTo>
                        <a:pt x="61" y="70"/>
                        <a:pt x="61" y="70"/>
                        <a:pt x="61" y="70"/>
                      </a:cubicBezTo>
                      <a:cubicBezTo>
                        <a:pt x="52" y="70"/>
                        <a:pt x="52" y="70"/>
                        <a:pt x="52" y="70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2" y="50"/>
                        <a:pt x="51" y="49"/>
                        <a:pt x="51" y="49"/>
                      </a:cubicBezTo>
                      <a:cubicBezTo>
                        <a:pt x="50" y="49"/>
                        <a:pt x="49" y="50"/>
                        <a:pt x="49" y="51"/>
                      </a:cubicBezTo>
                      <a:cubicBezTo>
                        <a:pt x="49" y="70"/>
                        <a:pt x="49" y="70"/>
                        <a:pt x="49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58"/>
                        <a:pt x="40" y="58"/>
                        <a:pt x="40" y="58"/>
                      </a:cubicBezTo>
                      <a:cubicBezTo>
                        <a:pt x="40" y="57"/>
                        <a:pt x="40" y="57"/>
                        <a:pt x="39" y="57"/>
                      </a:cubicBezTo>
                      <a:cubicBezTo>
                        <a:pt x="38" y="57"/>
                        <a:pt x="37" y="57"/>
                        <a:pt x="37" y="58"/>
                      </a:cubicBezTo>
                      <a:cubicBezTo>
                        <a:pt x="37" y="70"/>
                        <a:pt x="37" y="70"/>
                        <a:pt x="37" y="70"/>
                      </a:cubicBezTo>
                      <a:cubicBezTo>
                        <a:pt x="29" y="70"/>
                        <a:pt x="29" y="70"/>
                        <a:pt x="29" y="70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29" y="55"/>
                        <a:pt x="28" y="54"/>
                        <a:pt x="27" y="54"/>
                      </a:cubicBezTo>
                      <a:cubicBezTo>
                        <a:pt x="26" y="54"/>
                        <a:pt x="25" y="55"/>
                        <a:pt x="25" y="56"/>
                      </a:cubicBezTo>
                      <a:cubicBezTo>
                        <a:pt x="25" y="70"/>
                        <a:pt x="25" y="70"/>
                        <a:pt x="25" y="70"/>
                      </a:cubicBezTo>
                      <a:cubicBezTo>
                        <a:pt x="17" y="70"/>
                        <a:pt x="17" y="70"/>
                        <a:pt x="17" y="70"/>
                      </a:cubicBez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7" y="68"/>
                        <a:pt x="16" y="67"/>
                        <a:pt x="15" y="67"/>
                      </a:cubicBezTo>
                      <a:cubicBezTo>
                        <a:pt x="14" y="67"/>
                        <a:pt x="14" y="68"/>
                        <a:pt x="14" y="68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1" y="47"/>
                        <a:pt x="43" y="47"/>
                        <a:pt x="43" y="46"/>
                      </a:cubicBezTo>
                      <a:cubicBezTo>
                        <a:pt x="70" y="8"/>
                        <a:pt x="70" y="8"/>
                        <a:pt x="70" y="8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5"/>
                        <a:pt x="72" y="16"/>
                        <a:pt x="73" y="16"/>
                      </a:cubicBezTo>
                      <a:cubicBezTo>
                        <a:pt x="73" y="16"/>
                        <a:pt x="73" y="16"/>
                        <a:pt x="74" y="16"/>
                      </a:cubicBezTo>
                      <a:cubicBezTo>
                        <a:pt x="75" y="15"/>
                        <a:pt x="76" y="14"/>
                        <a:pt x="76" y="13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73" y="1"/>
                        <a:pt x="73" y="1"/>
                        <a:pt x="72" y="1"/>
                      </a:cubicBezTo>
                      <a:cubicBezTo>
                        <a:pt x="72" y="0"/>
                        <a:pt x="71" y="0"/>
                        <a:pt x="71" y="0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58" y="2"/>
                        <a:pt x="58" y="4"/>
                        <a:pt x="58" y="5"/>
                      </a:cubicBezTo>
                      <a:cubicBezTo>
                        <a:pt x="58" y="6"/>
                        <a:pt x="59" y="7"/>
                        <a:pt x="61" y="7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7" y="33"/>
                        <a:pt x="26" y="34"/>
                        <a:pt x="25" y="35"/>
                      </a:cubicBezTo>
                      <a:cubicBezTo>
                        <a:pt x="5" y="65"/>
                        <a:pt x="5" y="65"/>
                        <a:pt x="5" y="65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5"/>
                      </a:cubicBezTo>
                      <a:cubicBezTo>
                        <a:pt x="1" y="75"/>
                        <a:pt x="1" y="75"/>
                        <a:pt x="1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73" y="75"/>
                        <a:pt x="73" y="75"/>
                        <a:pt x="73" y="75"/>
                      </a:cubicBezTo>
                      <a:cubicBezTo>
                        <a:pt x="74" y="75"/>
                        <a:pt x="75" y="74"/>
                        <a:pt x="75" y="74"/>
                      </a:cubicBezTo>
                      <a:cubicBezTo>
                        <a:pt x="76" y="73"/>
                        <a:pt x="76" y="73"/>
                        <a:pt x="76" y="72"/>
                      </a:cubicBezTo>
                      <a:cubicBezTo>
                        <a:pt x="76" y="23"/>
                        <a:pt x="76" y="23"/>
                        <a:pt x="76" y="23"/>
                      </a:cubicBezTo>
                      <a:cubicBezTo>
                        <a:pt x="76" y="22"/>
                        <a:pt x="75" y="22"/>
                        <a:pt x="74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6" name="ïsļïḍé"/>
            <p:cNvGrpSpPr/>
            <p:nvPr/>
          </p:nvGrpSpPr>
          <p:grpSpPr>
            <a:xfrm>
              <a:off x="5705931" y="4218586"/>
              <a:ext cx="780137" cy="780137"/>
              <a:chOff x="5972582" y="2258239"/>
              <a:chExt cx="475436" cy="475436"/>
            </a:xfrm>
            <a:effectLst/>
          </p:grpSpPr>
          <p:sp>
            <p:nvSpPr>
              <p:cNvPr id="55" name="iṩḷíḍè"/>
              <p:cNvSpPr/>
              <p:nvPr/>
            </p:nvSpPr>
            <p:spPr bwMode="auto">
              <a:xfrm>
                <a:off x="5972582" y="2258239"/>
                <a:ext cx="475436" cy="475436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išļîḍê"/>
              <p:cNvGrpSpPr/>
              <p:nvPr/>
            </p:nvGrpSpPr>
            <p:grpSpPr>
              <a:xfrm>
                <a:off x="6115816" y="2349936"/>
                <a:ext cx="188968" cy="292042"/>
                <a:chOff x="5403850" y="3486150"/>
                <a:chExt cx="139700" cy="215900"/>
              </a:xfrm>
              <a:solidFill>
                <a:schemeClr val="bg1"/>
              </a:solidFill>
            </p:grpSpPr>
            <p:sp>
              <p:nvSpPr>
                <p:cNvPr id="57" name="ïşļîdé"/>
                <p:cNvSpPr/>
                <p:nvPr/>
              </p:nvSpPr>
              <p:spPr bwMode="auto">
                <a:xfrm>
                  <a:off x="5438775" y="3522663"/>
                  <a:ext cx="69850" cy="155575"/>
                </a:xfrm>
                <a:custGeom>
                  <a:avLst/>
                  <a:gdLst/>
                  <a:ahLst/>
                  <a:cxnLst>
                    <a:cxn ang="0">
                      <a:pos x="17" y="44"/>
                    </a:cxn>
                    <a:cxn ang="0">
                      <a:pos x="16" y="47"/>
                    </a:cxn>
                    <a:cxn ang="0">
                      <a:pos x="22" y="57"/>
                    </a:cxn>
                    <a:cxn ang="0">
                      <a:pos x="5" y="57"/>
                    </a:cxn>
                    <a:cxn ang="0">
                      <a:pos x="15" y="40"/>
                    </a:cxn>
                    <a:cxn ang="0">
                      <a:pos x="15" y="39"/>
                    </a:cxn>
                    <a:cxn ang="0">
                      <a:pos x="15" y="39"/>
                    </a:cxn>
                    <a:cxn ang="0">
                      <a:pos x="15" y="16"/>
                    </a:cxn>
                    <a:cxn ang="0">
                      <a:pos x="24" y="2"/>
                    </a:cxn>
                    <a:cxn ang="0">
                      <a:pos x="24" y="1"/>
                    </a:cxn>
                    <a:cxn ang="0">
                      <a:pos x="22" y="0"/>
                    </a:cxn>
                    <a:cxn ang="0">
                      <a:pos x="5" y="0"/>
                    </a:cxn>
                    <a:cxn ang="0">
                      <a:pos x="4" y="1"/>
                    </a:cxn>
                    <a:cxn ang="0">
                      <a:pos x="4" y="2"/>
                    </a:cxn>
                    <a:cxn ang="0">
                      <a:pos x="8" y="10"/>
                    </a:cxn>
                    <a:cxn ang="0">
                      <a:pos x="11" y="11"/>
                    </a:cxn>
                    <a:cxn ang="0">
                      <a:pos x="11" y="9"/>
                    </a:cxn>
                    <a:cxn ang="0">
                      <a:pos x="8" y="3"/>
                    </a:cxn>
                    <a:cxn ang="0">
                      <a:pos x="19" y="3"/>
                    </a:cxn>
                    <a:cxn ang="0">
                      <a:pos x="12" y="15"/>
                    </a:cxn>
                    <a:cxn ang="0">
                      <a:pos x="12" y="15"/>
                    </a:cxn>
                    <a:cxn ang="0">
                      <a:pos x="12" y="15"/>
                    </a:cxn>
                    <a:cxn ang="0">
                      <a:pos x="12" y="15"/>
                    </a:cxn>
                    <a:cxn ang="0">
                      <a:pos x="12" y="16"/>
                    </a:cxn>
                    <a:cxn ang="0">
                      <a:pos x="12" y="16"/>
                    </a:cxn>
                    <a:cxn ang="0">
                      <a:pos x="12" y="16"/>
                    </a:cxn>
                    <a:cxn ang="0">
                      <a:pos x="12" y="39"/>
                    </a:cxn>
                    <a:cxn ang="0">
                      <a:pos x="12" y="39"/>
                    </a:cxn>
                    <a:cxn ang="0">
                      <a:pos x="1" y="58"/>
                    </a:cxn>
                    <a:cxn ang="0">
                      <a:pos x="1" y="60"/>
                    </a:cxn>
                    <a:cxn ang="0">
                      <a:pos x="2" y="61"/>
                    </a:cxn>
                    <a:cxn ang="0">
                      <a:pos x="25" y="61"/>
                    </a:cxn>
                    <a:cxn ang="0">
                      <a:pos x="27" y="60"/>
                    </a:cxn>
                    <a:cxn ang="0">
                      <a:pos x="27" y="58"/>
                    </a:cxn>
                    <a:cxn ang="0">
                      <a:pos x="19" y="45"/>
                    </a:cxn>
                    <a:cxn ang="0">
                      <a:pos x="17" y="44"/>
                    </a:cxn>
                  </a:cxnLst>
                  <a:rect l="0" t="0" r="r" b="b"/>
                  <a:pathLst>
                    <a:path w="27" h="61">
                      <a:moveTo>
                        <a:pt x="17" y="44"/>
                      </a:moveTo>
                      <a:cubicBezTo>
                        <a:pt x="16" y="45"/>
                        <a:pt x="16" y="46"/>
                        <a:pt x="16" y="47"/>
                      </a:cubicBezTo>
                      <a:cubicBezTo>
                        <a:pt x="22" y="57"/>
                        <a:pt x="22" y="57"/>
                        <a:pt x="22" y="57"/>
                      </a:cubicBezTo>
                      <a:cubicBezTo>
                        <a:pt x="5" y="57"/>
                        <a:pt x="5" y="57"/>
                        <a:pt x="5" y="57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15" y="40"/>
                        <a:pt x="15" y="40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2"/>
                        <a:pt x="24" y="1"/>
                        <a:pt x="24" y="1"/>
                      </a:cubicBezTo>
                      <a:cubicBezTo>
                        <a:pt x="23" y="0"/>
                        <a:pt x="23" y="0"/>
                        <a:pt x="2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0"/>
                        <a:pt x="4" y="1"/>
                      </a:cubicBezTo>
                      <a:cubicBezTo>
                        <a:pt x="3" y="1"/>
                        <a:pt x="3" y="2"/>
                        <a:pt x="4" y="2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9" y="11"/>
                        <a:pt x="10" y="12"/>
                        <a:pt x="11" y="11"/>
                      </a:cubicBezTo>
                      <a:cubicBezTo>
                        <a:pt x="12" y="11"/>
                        <a:pt x="12" y="9"/>
                        <a:pt x="11" y="9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" y="58"/>
                        <a:pt x="1" y="58"/>
                        <a:pt x="1" y="58"/>
                      </a:cubicBezTo>
                      <a:cubicBezTo>
                        <a:pt x="0" y="59"/>
                        <a:pt x="0" y="60"/>
                        <a:pt x="1" y="60"/>
                      </a:cubicBezTo>
                      <a:cubicBezTo>
                        <a:pt x="1" y="61"/>
                        <a:pt x="1" y="61"/>
                        <a:pt x="2" y="61"/>
                      </a:cubicBezTo>
                      <a:cubicBezTo>
                        <a:pt x="25" y="61"/>
                        <a:pt x="25" y="61"/>
                        <a:pt x="25" y="61"/>
                      </a:cubicBezTo>
                      <a:cubicBezTo>
                        <a:pt x="26" y="61"/>
                        <a:pt x="26" y="61"/>
                        <a:pt x="27" y="60"/>
                      </a:cubicBezTo>
                      <a:cubicBezTo>
                        <a:pt x="27" y="60"/>
                        <a:pt x="27" y="59"/>
                        <a:pt x="27" y="58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19" y="44"/>
                        <a:pt x="18" y="44"/>
                        <a:pt x="17" y="4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ïś1íḑè"/>
                <p:cNvSpPr/>
                <p:nvPr/>
              </p:nvSpPr>
              <p:spPr bwMode="auto">
                <a:xfrm>
                  <a:off x="5403850" y="3486150"/>
                  <a:ext cx="139700" cy="215900"/>
                </a:xfrm>
                <a:custGeom>
                  <a:avLst/>
                  <a:gdLst/>
                  <a:ahLst/>
                  <a:cxnLst>
                    <a:cxn ang="0">
                      <a:pos x="43" y="58"/>
                    </a:cxn>
                    <a:cxn ang="0">
                      <a:pos x="38" y="49"/>
                    </a:cxn>
                    <a:cxn ang="0">
                      <a:pos x="38" y="35"/>
                    </a:cxn>
                    <a:cxn ang="0">
                      <a:pos x="43" y="26"/>
                    </a:cxn>
                    <a:cxn ang="0">
                      <a:pos x="54" y="8"/>
                    </a:cxn>
                    <a:cxn ang="0">
                      <a:pos x="55" y="5"/>
                    </a:cxn>
                    <a:cxn ang="0">
                      <a:pos x="49" y="0"/>
                    </a:cxn>
                    <a:cxn ang="0">
                      <a:pos x="49" y="0"/>
                    </a:cxn>
                    <a:cxn ang="0">
                      <a:pos x="39" y="0"/>
                    </a:cxn>
                    <a:cxn ang="0">
                      <a:pos x="28" y="0"/>
                    </a:cxn>
                    <a:cxn ang="0">
                      <a:pos x="6" y="0"/>
                    </a:cxn>
                    <a:cxn ang="0">
                      <a:pos x="1" y="2"/>
                    </a:cxn>
                    <a:cxn ang="0">
                      <a:pos x="1" y="8"/>
                    </a:cxn>
                    <a:cxn ang="0">
                      <a:pos x="12" y="26"/>
                    </a:cxn>
                    <a:cxn ang="0">
                      <a:pos x="17" y="35"/>
                    </a:cxn>
                    <a:cxn ang="0">
                      <a:pos x="17" y="49"/>
                    </a:cxn>
                    <a:cxn ang="0">
                      <a:pos x="12" y="58"/>
                    </a:cxn>
                    <a:cxn ang="0">
                      <a:pos x="1" y="76"/>
                    </a:cxn>
                    <a:cxn ang="0">
                      <a:pos x="1" y="82"/>
                    </a:cxn>
                    <a:cxn ang="0">
                      <a:pos x="6" y="84"/>
                    </a:cxn>
                    <a:cxn ang="0">
                      <a:pos x="16" y="84"/>
                    </a:cxn>
                    <a:cxn ang="0">
                      <a:pos x="28" y="84"/>
                    </a:cxn>
                    <a:cxn ang="0">
                      <a:pos x="49" y="84"/>
                    </a:cxn>
                    <a:cxn ang="0">
                      <a:pos x="54" y="82"/>
                    </a:cxn>
                    <a:cxn ang="0">
                      <a:pos x="54" y="76"/>
                    </a:cxn>
                    <a:cxn ang="0">
                      <a:pos x="43" y="58"/>
                    </a:cxn>
                    <a:cxn ang="0">
                      <a:pos x="28" y="79"/>
                    </a:cxn>
                    <a:cxn ang="0">
                      <a:pos x="16" y="79"/>
                    </a:cxn>
                    <a:cxn ang="0">
                      <a:pos x="6" y="79"/>
                    </a:cxn>
                    <a:cxn ang="0">
                      <a:pos x="17" y="61"/>
                    </a:cxn>
                    <a:cxn ang="0">
                      <a:pos x="23" y="50"/>
                    </a:cxn>
                    <a:cxn ang="0">
                      <a:pos x="23" y="34"/>
                    </a:cxn>
                    <a:cxn ang="0">
                      <a:pos x="17" y="24"/>
                    </a:cxn>
                    <a:cxn ang="0">
                      <a:pos x="6" y="5"/>
                    </a:cxn>
                    <a:cxn ang="0">
                      <a:pos x="28" y="5"/>
                    </a:cxn>
                    <a:cxn ang="0">
                      <a:pos x="39" y="5"/>
                    </a:cxn>
                    <a:cxn ang="0">
                      <a:pos x="49" y="5"/>
                    </a:cxn>
                    <a:cxn ang="0">
                      <a:pos x="38" y="24"/>
                    </a:cxn>
                    <a:cxn ang="0">
                      <a:pos x="33" y="34"/>
                    </a:cxn>
                    <a:cxn ang="0">
                      <a:pos x="33" y="50"/>
                    </a:cxn>
                    <a:cxn ang="0">
                      <a:pos x="38" y="61"/>
                    </a:cxn>
                    <a:cxn ang="0">
                      <a:pos x="49" y="79"/>
                    </a:cxn>
                    <a:cxn ang="0">
                      <a:pos x="28" y="79"/>
                    </a:cxn>
                  </a:cxnLst>
                  <a:rect l="0" t="0" r="r" b="b"/>
                  <a:pathLst>
                    <a:path w="55" h="84">
                      <a:moveTo>
                        <a:pt x="43" y="58"/>
                      </a:moveTo>
                      <a:cubicBezTo>
                        <a:pt x="38" y="49"/>
                        <a:pt x="38" y="49"/>
                        <a:pt x="38" y="49"/>
                      </a:cubicBez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7"/>
                        <a:pt x="55" y="6"/>
                        <a:pt x="55" y="5"/>
                      </a:cubicBezTo>
                      <a:cubicBezTo>
                        <a:pt x="55" y="2"/>
                        <a:pt x="52" y="0"/>
                        <a:pt x="49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0"/>
                        <a:pt x="2" y="1"/>
                        <a:pt x="1" y="2"/>
                      </a:cubicBezTo>
                      <a:cubicBezTo>
                        <a:pt x="0" y="4"/>
                        <a:pt x="0" y="6"/>
                        <a:pt x="1" y="8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7" y="49"/>
                        <a:pt x="17" y="49"/>
                        <a:pt x="17" y="49"/>
                      </a:cubicBezTo>
                      <a:cubicBezTo>
                        <a:pt x="12" y="58"/>
                        <a:pt x="12" y="58"/>
                        <a:pt x="12" y="58"/>
                      </a:cubicBezTo>
                      <a:cubicBezTo>
                        <a:pt x="1" y="76"/>
                        <a:pt x="1" y="76"/>
                        <a:pt x="1" y="76"/>
                      </a:cubicBezTo>
                      <a:cubicBezTo>
                        <a:pt x="0" y="78"/>
                        <a:pt x="0" y="80"/>
                        <a:pt x="1" y="82"/>
                      </a:cubicBezTo>
                      <a:cubicBezTo>
                        <a:pt x="2" y="83"/>
                        <a:pt x="4" y="84"/>
                        <a:pt x="6" y="84"/>
                      </a:cubicBezTo>
                      <a:cubicBezTo>
                        <a:pt x="16" y="84"/>
                        <a:pt x="16" y="84"/>
                        <a:pt x="16" y="84"/>
                      </a:cubicBezTo>
                      <a:cubicBezTo>
                        <a:pt x="28" y="84"/>
                        <a:pt x="28" y="84"/>
                        <a:pt x="28" y="84"/>
                      </a:cubicBezTo>
                      <a:cubicBezTo>
                        <a:pt x="49" y="84"/>
                        <a:pt x="49" y="84"/>
                        <a:pt x="49" y="84"/>
                      </a:cubicBezTo>
                      <a:cubicBezTo>
                        <a:pt x="51" y="84"/>
                        <a:pt x="53" y="83"/>
                        <a:pt x="54" y="82"/>
                      </a:cubicBezTo>
                      <a:cubicBezTo>
                        <a:pt x="55" y="80"/>
                        <a:pt x="55" y="78"/>
                        <a:pt x="54" y="76"/>
                      </a:cubicBezTo>
                      <a:lnTo>
                        <a:pt x="43" y="58"/>
                      </a:lnTo>
                      <a:close/>
                      <a:moveTo>
                        <a:pt x="28" y="79"/>
                      </a:move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6" y="79"/>
                        <a:pt x="6" y="79"/>
                        <a:pt x="6" y="79"/>
                      </a:cubicBez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23" y="50"/>
                        <a:pt x="23" y="50"/>
                        <a:pt x="23" y="50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38" y="24"/>
                        <a:pt x="38" y="24"/>
                        <a:pt x="38" y="2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8" y="61"/>
                        <a:pt x="38" y="61"/>
                        <a:pt x="38" y="61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lnTo>
                        <a:pt x="28" y="7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7" name="îSľîdé"/>
            <p:cNvGrpSpPr/>
            <p:nvPr/>
          </p:nvGrpSpPr>
          <p:grpSpPr>
            <a:xfrm>
              <a:off x="7399591" y="4218586"/>
              <a:ext cx="780137" cy="780137"/>
              <a:chOff x="4248557" y="3177907"/>
              <a:chExt cx="475436" cy="475436"/>
            </a:xfrm>
            <a:effectLst/>
          </p:grpSpPr>
          <p:sp>
            <p:nvSpPr>
              <p:cNvPr id="49" name="íŝľíḓè"/>
              <p:cNvSpPr/>
              <p:nvPr/>
            </p:nvSpPr>
            <p:spPr bwMode="auto">
              <a:xfrm>
                <a:off x="4248557" y="3177907"/>
                <a:ext cx="475436" cy="475436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0" name="ïšlídé"/>
              <p:cNvGrpSpPr/>
              <p:nvPr/>
            </p:nvGrpSpPr>
            <p:grpSpPr>
              <a:xfrm>
                <a:off x="4330307" y="3263047"/>
                <a:ext cx="311937" cy="305157"/>
                <a:chOff x="4330307" y="3263047"/>
                <a:chExt cx="311937" cy="305157"/>
              </a:xfrm>
            </p:grpSpPr>
            <p:sp>
              <p:nvSpPr>
                <p:cNvPr id="51" name="î$ḻiďe"/>
                <p:cNvSpPr/>
                <p:nvPr/>
              </p:nvSpPr>
              <p:spPr bwMode="auto">
                <a:xfrm>
                  <a:off x="4425244" y="3355723"/>
                  <a:ext cx="124323" cy="124324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17" y="34"/>
                    </a:cxn>
                    <a:cxn ang="0">
                      <a:pos x="34" y="17"/>
                    </a:cxn>
                    <a:cxn ang="0">
                      <a:pos x="17" y="0"/>
                    </a:cxn>
                    <a:cxn ang="0">
                      <a:pos x="0" y="17"/>
                    </a:cxn>
                    <a:cxn ang="0">
                      <a:pos x="29" y="17"/>
                    </a:cxn>
                    <a:cxn ang="0">
                      <a:pos x="17" y="29"/>
                    </a:cxn>
                    <a:cxn ang="0">
                      <a:pos x="5" y="17"/>
                    </a:cxn>
                    <a:cxn ang="0">
                      <a:pos x="17" y="6"/>
                    </a:cxn>
                    <a:cxn ang="0">
                      <a:pos x="29" y="17"/>
                    </a:cxn>
                  </a:cxnLst>
                  <a:rect l="0" t="0" r="r" b="b"/>
                  <a:pathLst>
                    <a:path w="34" h="34">
                      <a:moveTo>
                        <a:pt x="0" y="17"/>
                      </a:moveTo>
                      <a:cubicBezTo>
                        <a:pt x="0" y="27"/>
                        <a:pt x="7" y="34"/>
                        <a:pt x="17" y="34"/>
                      </a:cubicBezTo>
                      <a:cubicBezTo>
                        <a:pt x="26" y="34"/>
                        <a:pt x="34" y="2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7" y="0"/>
                        <a:pt x="0" y="8"/>
                        <a:pt x="0" y="17"/>
                      </a:cubicBezTo>
                      <a:close/>
                      <a:moveTo>
                        <a:pt x="29" y="17"/>
                      </a:moveTo>
                      <a:cubicBezTo>
                        <a:pt x="29" y="24"/>
                        <a:pt x="23" y="29"/>
                        <a:pt x="17" y="29"/>
                      </a:cubicBezTo>
                      <a:cubicBezTo>
                        <a:pt x="10" y="29"/>
                        <a:pt x="5" y="24"/>
                        <a:pt x="5" y="17"/>
                      </a:cubicBezTo>
                      <a:cubicBezTo>
                        <a:pt x="5" y="11"/>
                        <a:pt x="10" y="6"/>
                        <a:pt x="17" y="6"/>
                      </a:cubicBezTo>
                      <a:cubicBezTo>
                        <a:pt x="23" y="6"/>
                        <a:pt x="29" y="11"/>
                        <a:pt x="29" y="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iṥlïḓè"/>
                <p:cNvSpPr/>
                <p:nvPr/>
              </p:nvSpPr>
              <p:spPr bwMode="auto">
                <a:xfrm>
                  <a:off x="4330307" y="3263047"/>
                  <a:ext cx="311937" cy="305157"/>
                </a:xfrm>
                <a:custGeom>
                  <a:avLst/>
                  <a:gdLst/>
                  <a:ahLst/>
                  <a:cxnLst>
                    <a:cxn ang="0">
                      <a:pos x="77" y="39"/>
                    </a:cxn>
                    <a:cxn ang="0">
                      <a:pos x="79" y="27"/>
                    </a:cxn>
                    <a:cxn ang="0">
                      <a:pos x="73" y="12"/>
                    </a:cxn>
                    <a:cxn ang="0">
                      <a:pos x="67" y="11"/>
                    </a:cxn>
                    <a:cxn ang="0">
                      <a:pos x="54" y="1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32" y="10"/>
                    </a:cxn>
                    <a:cxn ang="0">
                      <a:pos x="18" y="11"/>
                    </a:cxn>
                    <a:cxn ang="0">
                      <a:pos x="12" y="12"/>
                    </a:cxn>
                    <a:cxn ang="0">
                      <a:pos x="6" y="27"/>
                    </a:cxn>
                    <a:cxn ang="0">
                      <a:pos x="8" y="39"/>
                    </a:cxn>
                    <a:cxn ang="0">
                      <a:pos x="0" y="47"/>
                    </a:cxn>
                    <a:cxn ang="0">
                      <a:pos x="8" y="61"/>
                    </a:cxn>
                    <a:cxn ang="0">
                      <a:pos x="19" y="67"/>
                    </a:cxn>
                    <a:cxn ang="0">
                      <a:pos x="20" y="78"/>
                    </a:cxn>
                    <a:cxn ang="0">
                      <a:pos x="31" y="83"/>
                    </a:cxn>
                    <a:cxn ang="0">
                      <a:pos x="39" y="77"/>
                    </a:cxn>
                    <a:cxn ang="0">
                      <a:pos x="46" y="77"/>
                    </a:cxn>
                    <a:cxn ang="0">
                      <a:pos x="54" y="83"/>
                    </a:cxn>
                    <a:cxn ang="0">
                      <a:pos x="66" y="78"/>
                    </a:cxn>
                    <a:cxn ang="0">
                      <a:pos x="67" y="67"/>
                    </a:cxn>
                    <a:cxn ang="0">
                      <a:pos x="78" y="61"/>
                    </a:cxn>
                    <a:cxn ang="0">
                      <a:pos x="85" y="47"/>
                    </a:cxn>
                    <a:cxn ang="0">
                      <a:pos x="61" y="20"/>
                    </a:cxn>
                    <a:cxn ang="0">
                      <a:pos x="75" y="23"/>
                    </a:cxn>
                    <a:cxn ang="0">
                      <a:pos x="71" y="26"/>
                    </a:cxn>
                    <a:cxn ang="0">
                      <a:pos x="68" y="27"/>
                    </a:cxn>
                    <a:cxn ang="0">
                      <a:pos x="46" y="71"/>
                    </a:cxn>
                    <a:cxn ang="0">
                      <a:pos x="14" y="46"/>
                    </a:cxn>
                    <a:cxn ang="0">
                      <a:pos x="25" y="19"/>
                    </a:cxn>
                    <a:cxn ang="0">
                      <a:pos x="26" y="19"/>
                    </a:cxn>
                    <a:cxn ang="0">
                      <a:pos x="36" y="14"/>
                    </a:cxn>
                    <a:cxn ang="0">
                      <a:pos x="49" y="14"/>
                    </a:cxn>
                    <a:cxn ang="0">
                      <a:pos x="61" y="20"/>
                    </a:cxn>
                    <a:cxn ang="0">
                      <a:pos x="43" y="5"/>
                    </a:cxn>
                    <a:cxn ang="0">
                      <a:pos x="48" y="10"/>
                    </a:cxn>
                    <a:cxn ang="0">
                      <a:pos x="37" y="10"/>
                    </a:cxn>
                    <a:cxn ang="0">
                      <a:pos x="16" y="16"/>
                    </a:cxn>
                    <a:cxn ang="0">
                      <a:pos x="17" y="22"/>
                    </a:cxn>
                    <a:cxn ang="0">
                      <a:pos x="11" y="23"/>
                    </a:cxn>
                    <a:cxn ang="0">
                      <a:pos x="6" y="47"/>
                    </a:cxn>
                    <a:cxn ang="0">
                      <a:pos x="11" y="46"/>
                    </a:cxn>
                    <a:cxn ang="0">
                      <a:pos x="8" y="56"/>
                    </a:cxn>
                    <a:cxn ang="0">
                      <a:pos x="23" y="74"/>
                    </a:cxn>
                    <a:cxn ang="0">
                      <a:pos x="35" y="74"/>
                    </a:cxn>
                    <a:cxn ang="0">
                      <a:pos x="23" y="74"/>
                    </a:cxn>
                    <a:cxn ang="0">
                      <a:pos x="51" y="74"/>
                    </a:cxn>
                    <a:cxn ang="0">
                      <a:pos x="63" y="74"/>
                    </a:cxn>
                    <a:cxn ang="0">
                      <a:pos x="78" y="56"/>
                    </a:cxn>
                    <a:cxn ang="0">
                      <a:pos x="75" y="44"/>
                    </a:cxn>
                    <a:cxn ang="0">
                      <a:pos x="78" y="56"/>
                    </a:cxn>
                  </a:cxnLst>
                  <a:rect l="0" t="0" r="r" b="b"/>
                  <a:pathLst>
                    <a:path w="85" h="83">
                      <a:moveTo>
                        <a:pt x="82" y="42"/>
                      </a:moveTo>
                      <a:cubicBezTo>
                        <a:pt x="77" y="39"/>
                        <a:pt x="77" y="39"/>
                        <a:pt x="77" y="39"/>
                      </a:cubicBezTo>
                      <a:cubicBezTo>
                        <a:pt x="77" y="37"/>
                        <a:pt x="76" y="34"/>
                        <a:pt x="75" y="31"/>
                      </a:cubicBezTo>
                      <a:cubicBezTo>
                        <a:pt x="79" y="27"/>
                        <a:pt x="79" y="27"/>
                        <a:pt x="79" y="27"/>
                      </a:cubicBezTo>
                      <a:cubicBezTo>
                        <a:pt x="81" y="25"/>
                        <a:pt x="81" y="23"/>
                        <a:pt x="80" y="21"/>
                      </a:cubicBezTo>
                      <a:cubicBezTo>
                        <a:pt x="78" y="18"/>
                        <a:pt x="76" y="15"/>
                        <a:pt x="73" y="12"/>
                      </a:cubicBezTo>
                      <a:cubicBezTo>
                        <a:pt x="72" y="11"/>
                        <a:pt x="71" y="11"/>
                        <a:pt x="70" y="11"/>
                      </a:cubicBezTo>
                      <a:cubicBezTo>
                        <a:pt x="69" y="11"/>
                        <a:pt x="68" y="11"/>
                        <a:pt x="67" y="11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59" y="12"/>
                        <a:pt x="57" y="11"/>
                        <a:pt x="54" y="10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2" y="2"/>
                        <a:pt x="50" y="0"/>
                        <a:pt x="48" y="0"/>
                      </a:cubicBezTo>
                      <a:cubicBezTo>
                        <a:pt x="46" y="0"/>
                        <a:pt x="44" y="0"/>
                        <a:pt x="43" y="0"/>
                      </a:cubicBezTo>
                      <a:cubicBezTo>
                        <a:pt x="41" y="0"/>
                        <a:pt x="40" y="0"/>
                        <a:pt x="38" y="0"/>
                      </a:cubicBezTo>
                      <a:cubicBezTo>
                        <a:pt x="36" y="0"/>
                        <a:pt x="34" y="2"/>
                        <a:pt x="33" y="4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29" y="11"/>
                        <a:pt x="26" y="12"/>
                        <a:pt x="24" y="14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1"/>
                        <a:pt x="17" y="11"/>
                        <a:pt x="16" y="11"/>
                      </a:cubicBezTo>
                      <a:cubicBezTo>
                        <a:pt x="15" y="11"/>
                        <a:pt x="13" y="11"/>
                        <a:pt x="12" y="12"/>
                      </a:cubicBezTo>
                      <a:cubicBezTo>
                        <a:pt x="10" y="15"/>
                        <a:pt x="8" y="18"/>
                        <a:pt x="6" y="21"/>
                      </a:cubicBezTo>
                      <a:cubicBezTo>
                        <a:pt x="5" y="23"/>
                        <a:pt x="5" y="25"/>
                        <a:pt x="6" y="27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9" y="34"/>
                        <a:pt x="9" y="37"/>
                        <a:pt x="8" y="39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1" y="43"/>
                        <a:pt x="0" y="45"/>
                        <a:pt x="0" y="47"/>
                      </a:cubicBezTo>
                      <a:cubicBezTo>
                        <a:pt x="1" y="51"/>
                        <a:pt x="2" y="54"/>
                        <a:pt x="3" y="58"/>
                      </a:cubicBezTo>
                      <a:cubicBezTo>
                        <a:pt x="4" y="60"/>
                        <a:pt x="6" y="61"/>
                        <a:pt x="8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5" y="63"/>
                        <a:pt x="17" y="65"/>
                        <a:pt x="19" y="67"/>
                      </a:cubicBezTo>
                      <a:cubicBezTo>
                        <a:pt x="17" y="73"/>
                        <a:pt x="17" y="73"/>
                        <a:pt x="17" y="73"/>
                      </a:cubicBezTo>
                      <a:cubicBezTo>
                        <a:pt x="17" y="75"/>
                        <a:pt x="18" y="77"/>
                        <a:pt x="20" y="78"/>
                      </a:cubicBezTo>
                      <a:cubicBezTo>
                        <a:pt x="23" y="80"/>
                        <a:pt x="26" y="82"/>
                        <a:pt x="30" y="83"/>
                      </a:cubicBezTo>
                      <a:cubicBezTo>
                        <a:pt x="30" y="83"/>
                        <a:pt x="31" y="83"/>
                        <a:pt x="31" y="83"/>
                      </a:cubicBezTo>
                      <a:cubicBezTo>
                        <a:pt x="33" y="83"/>
                        <a:pt x="34" y="82"/>
                        <a:pt x="35" y="81"/>
                      </a:cubicBezTo>
                      <a:cubicBezTo>
                        <a:pt x="39" y="77"/>
                        <a:pt x="39" y="77"/>
                        <a:pt x="39" y="77"/>
                      </a:cubicBezTo>
                      <a:cubicBezTo>
                        <a:pt x="41" y="77"/>
                        <a:pt x="42" y="77"/>
                        <a:pt x="43" y="77"/>
                      </a:cubicBezTo>
                      <a:cubicBezTo>
                        <a:pt x="44" y="77"/>
                        <a:pt x="45" y="77"/>
                        <a:pt x="46" y="77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ubicBezTo>
                        <a:pt x="51" y="82"/>
                        <a:pt x="53" y="83"/>
                        <a:pt x="54" y="83"/>
                      </a:cubicBezTo>
                      <a:cubicBezTo>
                        <a:pt x="55" y="83"/>
                        <a:pt x="55" y="83"/>
                        <a:pt x="56" y="83"/>
                      </a:cubicBezTo>
                      <a:cubicBezTo>
                        <a:pt x="59" y="82"/>
                        <a:pt x="63" y="80"/>
                        <a:pt x="66" y="78"/>
                      </a:cubicBezTo>
                      <a:cubicBezTo>
                        <a:pt x="68" y="77"/>
                        <a:pt x="69" y="75"/>
                        <a:pt x="68" y="73"/>
                      </a:cubicBezTo>
                      <a:cubicBezTo>
                        <a:pt x="67" y="67"/>
                        <a:pt x="67" y="67"/>
                        <a:pt x="67" y="67"/>
                      </a:cubicBezTo>
                      <a:cubicBezTo>
                        <a:pt x="69" y="65"/>
                        <a:pt x="70" y="63"/>
                        <a:pt x="72" y="61"/>
                      </a:cubicBezTo>
                      <a:cubicBezTo>
                        <a:pt x="78" y="61"/>
                        <a:pt x="78" y="61"/>
                        <a:pt x="78" y="61"/>
                      </a:cubicBezTo>
                      <a:cubicBezTo>
                        <a:pt x="80" y="61"/>
                        <a:pt x="82" y="60"/>
                        <a:pt x="83" y="58"/>
                      </a:cubicBezTo>
                      <a:cubicBezTo>
                        <a:pt x="84" y="54"/>
                        <a:pt x="85" y="51"/>
                        <a:pt x="85" y="47"/>
                      </a:cubicBezTo>
                      <a:cubicBezTo>
                        <a:pt x="85" y="45"/>
                        <a:pt x="84" y="43"/>
                        <a:pt x="82" y="42"/>
                      </a:cubicBezTo>
                      <a:close/>
                      <a:moveTo>
                        <a:pt x="61" y="20"/>
                      </a:move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72" y="18"/>
                        <a:pt x="73" y="21"/>
                        <a:pt x="75" y="23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ubicBezTo>
                        <a:pt x="71" y="27"/>
                        <a:pt x="71" y="26"/>
                        <a:pt x="71" y="26"/>
                      </a:cubicBezTo>
                      <a:cubicBezTo>
                        <a:pt x="70" y="25"/>
                        <a:pt x="69" y="24"/>
                        <a:pt x="68" y="25"/>
                      </a:cubicBezTo>
                      <a:cubicBezTo>
                        <a:pt x="67" y="25"/>
                        <a:pt x="67" y="27"/>
                        <a:pt x="68" y="27"/>
                      </a:cubicBezTo>
                      <a:cubicBezTo>
                        <a:pt x="70" y="31"/>
                        <a:pt x="71" y="35"/>
                        <a:pt x="72" y="39"/>
                      </a:cubicBezTo>
                      <a:cubicBezTo>
                        <a:pt x="73" y="55"/>
                        <a:pt x="62" y="69"/>
                        <a:pt x="46" y="71"/>
                      </a:cubicBezTo>
                      <a:cubicBezTo>
                        <a:pt x="38" y="72"/>
                        <a:pt x="31" y="70"/>
                        <a:pt x="25" y="65"/>
                      </a:cubicBezTo>
                      <a:cubicBezTo>
                        <a:pt x="19" y="60"/>
                        <a:pt x="15" y="53"/>
                        <a:pt x="14" y="46"/>
                      </a:cubicBezTo>
                      <a:cubicBezTo>
                        <a:pt x="13" y="38"/>
                        <a:pt x="15" y="30"/>
                        <a:pt x="20" y="24"/>
                      </a:cubicBezTo>
                      <a:cubicBezTo>
                        <a:pt x="22" y="22"/>
                        <a:pt x="23" y="21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cubicBezTo>
                        <a:pt x="29" y="17"/>
                        <a:pt x="32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7" y="14"/>
                        <a:pt x="38" y="14"/>
                        <a:pt x="40" y="14"/>
                      </a:cubicBezTo>
                      <a:cubicBezTo>
                        <a:pt x="43" y="13"/>
                        <a:pt x="46" y="13"/>
                        <a:pt x="49" y="1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54" y="15"/>
                        <a:pt x="58" y="17"/>
                        <a:pt x="61" y="20"/>
                      </a:cubicBezTo>
                      <a:close/>
                      <a:moveTo>
                        <a:pt x="38" y="5"/>
                      </a:moveTo>
                      <a:cubicBezTo>
                        <a:pt x="40" y="5"/>
                        <a:pt x="41" y="5"/>
                        <a:pt x="43" y="5"/>
                      </a:cubicBezTo>
                      <a:cubicBezTo>
                        <a:pt x="44" y="5"/>
                        <a:pt x="46" y="5"/>
                        <a:pt x="47" y="5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5" y="10"/>
                        <a:pt x="42" y="10"/>
                        <a:pt x="39" y="10"/>
                      </a:cubicBezTo>
                      <a:cubicBezTo>
                        <a:pt x="39" y="10"/>
                        <a:pt x="38" y="10"/>
                        <a:pt x="37" y="10"/>
                      </a:cubicBezTo>
                      <a:lnTo>
                        <a:pt x="38" y="5"/>
                      </a:lnTo>
                      <a:close/>
                      <a:moveTo>
                        <a:pt x="16" y="16"/>
                      </a:move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9"/>
                        <a:pt x="18" y="21"/>
                        <a:pt x="17" y="22"/>
                      </a:cubicBezTo>
                      <a:cubicBezTo>
                        <a:pt x="16" y="24"/>
                        <a:pt x="15" y="26"/>
                        <a:pt x="14" y="28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2" y="21"/>
                        <a:pt x="14" y="18"/>
                        <a:pt x="16" y="16"/>
                      </a:cubicBezTo>
                      <a:close/>
                      <a:moveTo>
                        <a:pt x="6" y="47"/>
                      </a:move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10" y="45"/>
                        <a:pt x="11" y="45"/>
                        <a:pt x="11" y="46"/>
                      </a:cubicBezTo>
                      <a:cubicBezTo>
                        <a:pt x="11" y="49"/>
                        <a:pt x="12" y="53"/>
                        <a:pt x="13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7" y="53"/>
                        <a:pt x="6" y="50"/>
                        <a:pt x="6" y="47"/>
                      </a:cubicBezTo>
                      <a:close/>
                      <a:moveTo>
                        <a:pt x="23" y="74"/>
                      </a:moveTo>
                      <a:cubicBezTo>
                        <a:pt x="24" y="69"/>
                        <a:pt x="24" y="69"/>
                        <a:pt x="24" y="69"/>
                      </a:cubicBezTo>
                      <a:cubicBezTo>
                        <a:pt x="27" y="71"/>
                        <a:pt x="31" y="73"/>
                        <a:pt x="35" y="74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8" y="77"/>
                        <a:pt x="25" y="75"/>
                        <a:pt x="23" y="74"/>
                      </a:cubicBezTo>
                      <a:close/>
                      <a:moveTo>
                        <a:pt x="54" y="78"/>
                      </a:moveTo>
                      <a:cubicBezTo>
                        <a:pt x="51" y="74"/>
                        <a:pt x="51" y="74"/>
                        <a:pt x="51" y="74"/>
                      </a:cubicBezTo>
                      <a:cubicBezTo>
                        <a:pt x="55" y="73"/>
                        <a:pt x="59" y="71"/>
                        <a:pt x="62" y="69"/>
                      </a:cubicBezTo>
                      <a:cubicBezTo>
                        <a:pt x="63" y="74"/>
                        <a:pt x="63" y="74"/>
                        <a:pt x="63" y="74"/>
                      </a:cubicBezTo>
                      <a:cubicBezTo>
                        <a:pt x="60" y="75"/>
                        <a:pt x="57" y="77"/>
                        <a:pt x="54" y="78"/>
                      </a:cubicBezTo>
                      <a:close/>
                      <a:moveTo>
                        <a:pt x="78" y="56"/>
                      </a:move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74" y="52"/>
                        <a:pt x="75" y="48"/>
                        <a:pt x="75" y="44"/>
                      </a:cubicBezTo>
                      <a:cubicBezTo>
                        <a:pt x="80" y="47"/>
                        <a:pt x="80" y="47"/>
                        <a:pt x="80" y="47"/>
                      </a:cubicBezTo>
                      <a:cubicBezTo>
                        <a:pt x="80" y="50"/>
                        <a:pt x="79" y="53"/>
                        <a:pt x="78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išľíḑe"/>
                <p:cNvSpPr/>
                <p:nvPr/>
              </p:nvSpPr>
              <p:spPr bwMode="auto">
                <a:xfrm>
                  <a:off x="4395858" y="3330860"/>
                  <a:ext cx="124323" cy="144667"/>
                </a:xfrm>
                <a:custGeom>
                  <a:avLst/>
                  <a:gdLst/>
                  <a:ahLst/>
                  <a:cxnLst>
                    <a:cxn ang="0">
                      <a:pos x="0" y="24"/>
                    </a:cxn>
                    <a:cxn ang="0">
                      <a:pos x="5" y="40"/>
                    </a:cxn>
                    <a:cxn ang="0">
                      <a:pos x="7" y="40"/>
                    </a:cxn>
                    <a:cxn ang="0">
                      <a:pos x="8" y="40"/>
                    </a:cxn>
                    <a:cxn ang="0">
                      <a:pos x="8" y="37"/>
                    </a:cxn>
                    <a:cxn ang="0">
                      <a:pos x="4" y="24"/>
                    </a:cxn>
                    <a:cxn ang="0">
                      <a:pos x="25" y="3"/>
                    </a:cxn>
                    <a:cxn ang="0">
                      <a:pos x="31" y="4"/>
                    </a:cxn>
                    <a:cxn ang="0">
                      <a:pos x="34" y="3"/>
                    </a:cxn>
                    <a:cxn ang="0">
                      <a:pos x="33" y="1"/>
                    </a:cxn>
                    <a:cxn ang="0">
                      <a:pos x="25" y="0"/>
                    </a:cxn>
                    <a:cxn ang="0">
                      <a:pos x="0" y="24"/>
                    </a:cxn>
                  </a:cxnLst>
                  <a:rect l="0" t="0" r="r" b="b"/>
                  <a:pathLst>
                    <a:path w="34" h="40">
                      <a:moveTo>
                        <a:pt x="0" y="24"/>
                      </a:moveTo>
                      <a:cubicBezTo>
                        <a:pt x="0" y="30"/>
                        <a:pt x="2" y="35"/>
                        <a:pt x="5" y="40"/>
                      </a:cubicBezTo>
                      <a:cubicBezTo>
                        <a:pt x="6" y="40"/>
                        <a:pt x="6" y="40"/>
                        <a:pt x="7" y="40"/>
                      </a:cubicBezTo>
                      <a:cubicBezTo>
                        <a:pt x="7" y="40"/>
                        <a:pt x="8" y="40"/>
                        <a:pt x="8" y="40"/>
                      </a:cubicBezTo>
                      <a:cubicBezTo>
                        <a:pt x="9" y="39"/>
                        <a:pt x="9" y="38"/>
                        <a:pt x="8" y="37"/>
                      </a:cubicBezTo>
                      <a:cubicBezTo>
                        <a:pt x="5" y="34"/>
                        <a:pt x="4" y="29"/>
                        <a:pt x="4" y="24"/>
                      </a:cubicBezTo>
                      <a:cubicBezTo>
                        <a:pt x="4" y="13"/>
                        <a:pt x="13" y="3"/>
                        <a:pt x="25" y="3"/>
                      </a:cubicBezTo>
                      <a:cubicBezTo>
                        <a:pt x="27" y="3"/>
                        <a:pt x="29" y="3"/>
                        <a:pt x="31" y="4"/>
                      </a:cubicBezTo>
                      <a:cubicBezTo>
                        <a:pt x="32" y="4"/>
                        <a:pt x="33" y="4"/>
                        <a:pt x="34" y="3"/>
                      </a:cubicBezTo>
                      <a:cubicBezTo>
                        <a:pt x="34" y="2"/>
                        <a:pt x="33" y="1"/>
                        <a:pt x="33" y="1"/>
                      </a:cubicBezTo>
                      <a:cubicBezTo>
                        <a:pt x="30" y="0"/>
                        <a:pt x="27" y="0"/>
                        <a:pt x="25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" name="iSḷîḍê"/>
                <p:cNvSpPr/>
                <p:nvPr/>
              </p:nvSpPr>
              <p:spPr bwMode="auto">
                <a:xfrm>
                  <a:off x="4441067" y="3355723"/>
                  <a:ext cx="137886" cy="153708"/>
                </a:xfrm>
                <a:custGeom>
                  <a:avLst/>
                  <a:gdLst/>
                  <a:ahLst/>
                  <a:cxnLst>
                    <a:cxn ang="0">
                      <a:pos x="34" y="17"/>
                    </a:cxn>
                    <a:cxn ang="0">
                      <a:pos x="13" y="38"/>
                    </a:cxn>
                    <a:cxn ang="0">
                      <a:pos x="3" y="36"/>
                    </a:cxn>
                    <a:cxn ang="0">
                      <a:pos x="1" y="37"/>
                    </a:cxn>
                    <a:cxn ang="0">
                      <a:pos x="2" y="39"/>
                    </a:cxn>
                    <a:cxn ang="0">
                      <a:pos x="13" y="42"/>
                    </a:cxn>
                    <a:cxn ang="0">
                      <a:pos x="38" y="17"/>
                    </a:cxn>
                    <a:cxn ang="0">
                      <a:pos x="31" y="1"/>
                    </a:cxn>
                    <a:cxn ang="0">
                      <a:pos x="29" y="1"/>
                    </a:cxn>
                    <a:cxn ang="0">
                      <a:pos x="29" y="3"/>
                    </a:cxn>
                    <a:cxn ang="0">
                      <a:pos x="34" y="17"/>
                    </a:cxn>
                  </a:cxnLst>
                  <a:rect l="0" t="0" r="r" b="b"/>
                  <a:pathLst>
                    <a:path w="38" h="42">
                      <a:moveTo>
                        <a:pt x="34" y="17"/>
                      </a:moveTo>
                      <a:cubicBezTo>
                        <a:pt x="34" y="29"/>
                        <a:pt x="25" y="38"/>
                        <a:pt x="13" y="38"/>
                      </a:cubicBezTo>
                      <a:cubicBezTo>
                        <a:pt x="9" y="38"/>
                        <a:pt x="6" y="38"/>
                        <a:pt x="3" y="36"/>
                      </a:cubicBezTo>
                      <a:cubicBezTo>
                        <a:pt x="2" y="36"/>
                        <a:pt x="1" y="36"/>
                        <a:pt x="1" y="37"/>
                      </a:cubicBezTo>
                      <a:cubicBezTo>
                        <a:pt x="0" y="38"/>
                        <a:pt x="1" y="39"/>
                        <a:pt x="2" y="39"/>
                      </a:cubicBezTo>
                      <a:cubicBezTo>
                        <a:pt x="5" y="41"/>
                        <a:pt x="9" y="42"/>
                        <a:pt x="13" y="42"/>
                      </a:cubicBezTo>
                      <a:cubicBezTo>
                        <a:pt x="26" y="42"/>
                        <a:pt x="38" y="31"/>
                        <a:pt x="38" y="17"/>
                      </a:cubicBezTo>
                      <a:cubicBezTo>
                        <a:pt x="38" y="11"/>
                        <a:pt x="35" y="5"/>
                        <a:pt x="31" y="1"/>
                      </a:cubicBezTo>
                      <a:cubicBezTo>
                        <a:pt x="31" y="0"/>
                        <a:pt x="30" y="0"/>
                        <a:pt x="29" y="1"/>
                      </a:cubicBezTo>
                      <a:cubicBezTo>
                        <a:pt x="28" y="1"/>
                        <a:pt x="28" y="3"/>
                        <a:pt x="29" y="3"/>
                      </a:cubicBezTo>
                      <a:cubicBezTo>
                        <a:pt x="32" y="7"/>
                        <a:pt x="34" y="12"/>
                        <a:pt x="34" y="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8" name="iṣliḍè"/>
            <p:cNvGrpSpPr/>
            <p:nvPr/>
          </p:nvGrpSpPr>
          <p:grpSpPr>
            <a:xfrm>
              <a:off x="9093249" y="4218586"/>
              <a:ext cx="780137" cy="780137"/>
              <a:chOff x="2848382" y="3177907"/>
              <a:chExt cx="475436" cy="475436"/>
            </a:xfrm>
            <a:effectLst/>
          </p:grpSpPr>
          <p:sp>
            <p:nvSpPr>
              <p:cNvPr id="44" name="iśļîḍé"/>
              <p:cNvSpPr/>
              <p:nvPr/>
            </p:nvSpPr>
            <p:spPr bwMode="auto">
              <a:xfrm>
                <a:off x="2848382" y="3177907"/>
                <a:ext cx="475436" cy="475436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5" name="íSlîďè"/>
              <p:cNvGrpSpPr/>
              <p:nvPr/>
            </p:nvGrpSpPr>
            <p:grpSpPr>
              <a:xfrm>
                <a:off x="2958786" y="3271347"/>
                <a:ext cx="254628" cy="288579"/>
                <a:chOff x="5380038" y="2333625"/>
                <a:chExt cx="190500" cy="215900"/>
              </a:xfrm>
              <a:solidFill>
                <a:schemeClr val="bg1"/>
              </a:solidFill>
            </p:grpSpPr>
            <p:sp>
              <p:nvSpPr>
                <p:cNvPr id="46" name="ïṧḷíďe"/>
                <p:cNvSpPr/>
                <p:nvPr/>
              </p:nvSpPr>
              <p:spPr bwMode="auto">
                <a:xfrm>
                  <a:off x="5405438" y="2333625"/>
                  <a:ext cx="165100" cy="161925"/>
                </a:xfrm>
                <a:custGeom>
                  <a:avLst/>
                  <a:gdLst/>
                  <a:ahLst/>
                  <a:cxnLst>
                    <a:cxn ang="0">
                      <a:pos x="51" y="27"/>
                    </a:cxn>
                    <a:cxn ang="0">
                      <a:pos x="63" y="9"/>
                    </a:cxn>
                    <a:cxn ang="0">
                      <a:pos x="64" y="6"/>
                    </a:cxn>
                    <a:cxn ang="0">
                      <a:pos x="58" y="0"/>
                    </a:cxn>
                    <a:cxn ang="0">
                      <a:pos x="58" y="0"/>
                    </a:cxn>
                    <a:cxn ang="0">
                      <a:pos x="28" y="0"/>
                    </a:cxn>
                    <a:cxn ang="0">
                      <a:pos x="22" y="6"/>
                    </a:cxn>
                    <a:cxn ang="0">
                      <a:pos x="22" y="9"/>
                    </a:cxn>
                    <a:cxn ang="0">
                      <a:pos x="5" y="9"/>
                    </a:cxn>
                    <a:cxn ang="0">
                      <a:pos x="0" y="15"/>
                    </a:cxn>
                    <a:cxn ang="0">
                      <a:pos x="0" y="57"/>
                    </a:cxn>
                    <a:cxn ang="0">
                      <a:pos x="5" y="63"/>
                    </a:cxn>
                    <a:cxn ang="0">
                      <a:pos x="36" y="63"/>
                    </a:cxn>
                    <a:cxn ang="0">
                      <a:pos x="41" y="57"/>
                    </a:cxn>
                    <a:cxn ang="0">
                      <a:pos x="41" y="54"/>
                    </a:cxn>
                    <a:cxn ang="0">
                      <a:pos x="58" y="54"/>
                    </a:cxn>
                    <a:cxn ang="0">
                      <a:pos x="63" y="51"/>
                    </a:cxn>
                    <a:cxn ang="0">
                      <a:pos x="63" y="46"/>
                    </a:cxn>
                    <a:cxn ang="0">
                      <a:pos x="51" y="27"/>
                    </a:cxn>
                    <a:cxn ang="0">
                      <a:pos x="5" y="15"/>
                    </a:cxn>
                    <a:cxn ang="0">
                      <a:pos x="24" y="15"/>
                    </a:cxn>
                    <a:cxn ang="0">
                      <a:pos x="24" y="17"/>
                    </a:cxn>
                    <a:cxn ang="0">
                      <a:pos x="26" y="19"/>
                    </a:cxn>
                    <a:cxn ang="0">
                      <a:pos x="28" y="17"/>
                    </a:cxn>
                    <a:cxn ang="0">
                      <a:pos x="28" y="15"/>
                    </a:cxn>
                    <a:cxn ang="0">
                      <a:pos x="28" y="15"/>
                    </a:cxn>
                    <a:cxn ang="0">
                      <a:pos x="28" y="6"/>
                    </a:cxn>
                    <a:cxn ang="0">
                      <a:pos x="58" y="6"/>
                    </a:cxn>
                    <a:cxn ang="0">
                      <a:pos x="45" y="27"/>
                    </a:cxn>
                    <a:cxn ang="0">
                      <a:pos x="58" y="48"/>
                    </a:cxn>
                    <a:cxn ang="0">
                      <a:pos x="36" y="48"/>
                    </a:cxn>
                    <a:cxn ang="0">
                      <a:pos x="36" y="48"/>
                    </a:cxn>
                    <a:cxn ang="0">
                      <a:pos x="28" y="48"/>
                    </a:cxn>
                    <a:cxn ang="0">
                      <a:pos x="28" y="25"/>
                    </a:cxn>
                    <a:cxn ang="0">
                      <a:pos x="26" y="23"/>
                    </a:cxn>
                    <a:cxn ang="0">
                      <a:pos x="24" y="25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5" y="51"/>
                    </a:cxn>
                    <a:cxn ang="0">
                      <a:pos x="25" y="52"/>
                    </a:cxn>
                    <a:cxn ang="0">
                      <a:pos x="25" y="52"/>
                    </a:cxn>
                    <a:cxn ang="0">
                      <a:pos x="25" y="52"/>
                    </a:cxn>
                    <a:cxn ang="0">
                      <a:pos x="25" y="52"/>
                    </a:cxn>
                    <a:cxn ang="0">
                      <a:pos x="33" y="57"/>
                    </a:cxn>
                    <a:cxn ang="0">
                      <a:pos x="5" y="57"/>
                    </a:cxn>
                    <a:cxn ang="0">
                      <a:pos x="5" y="15"/>
                    </a:cxn>
                    <a:cxn ang="0">
                      <a:pos x="36" y="55"/>
                    </a:cxn>
                    <a:cxn ang="0">
                      <a:pos x="32" y="52"/>
                    </a:cxn>
                    <a:cxn ang="0">
                      <a:pos x="36" y="52"/>
                    </a:cxn>
                    <a:cxn ang="0">
                      <a:pos x="36" y="55"/>
                    </a:cxn>
                  </a:cxnLst>
                  <a:rect l="0" t="0" r="r" b="b"/>
                  <a:pathLst>
                    <a:path w="64" h="63">
                      <a:moveTo>
                        <a:pt x="51" y="27"/>
                      </a:moveTo>
                      <a:cubicBezTo>
                        <a:pt x="63" y="9"/>
                        <a:pt x="63" y="9"/>
                        <a:pt x="63" y="9"/>
                      </a:cubicBezTo>
                      <a:cubicBezTo>
                        <a:pt x="63" y="8"/>
                        <a:pt x="64" y="7"/>
                        <a:pt x="64" y="6"/>
                      </a:cubicBezTo>
                      <a:cubicBezTo>
                        <a:pt x="64" y="3"/>
                        <a:pt x="61" y="0"/>
                        <a:pt x="58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5" y="0"/>
                        <a:pt x="22" y="3"/>
                        <a:pt x="22" y="6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2" y="9"/>
                        <a:pt x="0" y="12"/>
                        <a:pt x="0" y="15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5" y="63"/>
                      </a:cubicBezTo>
                      <a:cubicBezTo>
                        <a:pt x="36" y="63"/>
                        <a:pt x="36" y="63"/>
                        <a:pt x="36" y="63"/>
                      </a:cubicBezTo>
                      <a:cubicBezTo>
                        <a:pt x="39" y="63"/>
                        <a:pt x="41" y="60"/>
                        <a:pt x="41" y="57"/>
                      </a:cubicBezTo>
                      <a:cubicBezTo>
                        <a:pt x="41" y="54"/>
                        <a:pt x="41" y="54"/>
                        <a:pt x="41" y="54"/>
                      </a:cubicBezTo>
                      <a:cubicBezTo>
                        <a:pt x="58" y="54"/>
                        <a:pt x="58" y="54"/>
                        <a:pt x="58" y="54"/>
                      </a:cubicBezTo>
                      <a:cubicBezTo>
                        <a:pt x="60" y="54"/>
                        <a:pt x="62" y="53"/>
                        <a:pt x="63" y="51"/>
                      </a:cubicBezTo>
                      <a:cubicBezTo>
                        <a:pt x="64" y="49"/>
                        <a:pt x="64" y="47"/>
                        <a:pt x="63" y="46"/>
                      </a:cubicBezTo>
                      <a:lnTo>
                        <a:pt x="51" y="27"/>
                      </a:lnTo>
                      <a:close/>
                      <a:moveTo>
                        <a:pt x="5" y="15"/>
                      </a:move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8"/>
                        <a:pt x="25" y="19"/>
                        <a:pt x="26" y="19"/>
                      </a:cubicBezTo>
                      <a:cubicBezTo>
                        <a:pt x="27" y="19"/>
                        <a:pt x="28" y="18"/>
                        <a:pt x="28" y="17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58" y="6"/>
                        <a:pt x="58" y="6"/>
                        <a:pt x="58" y="6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8" y="24"/>
                        <a:pt x="27" y="23"/>
                        <a:pt x="26" y="23"/>
                      </a:cubicBezTo>
                      <a:cubicBezTo>
                        <a:pt x="25" y="23"/>
                        <a:pt x="24" y="24"/>
                        <a:pt x="24" y="25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5" y="51"/>
                        <a:pt x="25" y="51"/>
                      </a:cubicBezTo>
                      <a:cubicBezTo>
                        <a:pt x="25" y="51"/>
                        <a:pt x="25" y="52"/>
                        <a:pt x="25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33" y="57"/>
                        <a:pt x="33" y="57"/>
                        <a:pt x="33" y="57"/>
                      </a:cubicBezTo>
                      <a:cubicBezTo>
                        <a:pt x="5" y="57"/>
                        <a:pt x="5" y="57"/>
                        <a:pt x="5" y="57"/>
                      </a:cubicBezTo>
                      <a:lnTo>
                        <a:pt x="5" y="15"/>
                      </a:lnTo>
                      <a:close/>
                      <a:moveTo>
                        <a:pt x="36" y="55"/>
                      </a:move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2"/>
                        <a:pt x="36" y="52"/>
                        <a:pt x="36" y="52"/>
                      </a:cubicBezTo>
                      <a:lnTo>
                        <a:pt x="36" y="5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7" name="íŝ1îḑé"/>
                <p:cNvSpPr/>
                <p:nvPr/>
              </p:nvSpPr>
              <p:spPr bwMode="auto">
                <a:xfrm>
                  <a:off x="5380038" y="2359025"/>
                  <a:ext cx="15875" cy="19050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2"/>
                    </a:cxn>
                    <a:cxn ang="0">
                      <a:pos x="0" y="72"/>
                    </a:cxn>
                    <a:cxn ang="0">
                      <a:pos x="3" y="74"/>
                    </a:cxn>
                    <a:cxn ang="0">
                      <a:pos x="6" y="72"/>
                    </a:cxn>
                    <a:cxn ang="0">
                      <a:pos x="6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6" h="74">
                      <a:moveTo>
                        <a:pt x="3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3"/>
                        <a:pt x="1" y="74"/>
                        <a:pt x="3" y="74"/>
                      </a:cubicBezTo>
                      <a:cubicBezTo>
                        <a:pt x="4" y="74"/>
                        <a:pt x="6" y="73"/>
                        <a:pt x="6" y="7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8" name="ísľîḍê"/>
                <p:cNvSpPr/>
                <p:nvPr/>
              </p:nvSpPr>
              <p:spPr bwMode="auto">
                <a:xfrm>
                  <a:off x="5380038" y="2333625"/>
                  <a:ext cx="15875" cy="14288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" name="îṥ1iďè"/>
            <p:cNvGrpSpPr/>
            <p:nvPr/>
          </p:nvGrpSpPr>
          <p:grpSpPr>
            <a:xfrm rot="16200000">
              <a:off x="1527277" y="2723968"/>
              <a:ext cx="2361962" cy="439866"/>
              <a:chOff x="2057400" y="1428750"/>
              <a:chExt cx="2044430" cy="400051"/>
            </a:xfrm>
          </p:grpSpPr>
          <p:sp>
            <p:nvSpPr>
              <p:cNvPr id="42" name="ïS1íḍé"/>
              <p:cNvSpPr/>
              <p:nvPr/>
            </p:nvSpPr>
            <p:spPr bwMode="auto">
              <a:xfrm>
                <a:off x="2057400" y="1428750"/>
                <a:ext cx="2044430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îSḷiďé"/>
              <p:cNvSpPr/>
              <p:nvPr/>
            </p:nvSpPr>
            <p:spPr bwMode="auto">
              <a:xfrm>
                <a:off x="2057401" y="1428751"/>
                <a:ext cx="503832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0" name="íṥlïde"/>
            <p:cNvSpPr/>
            <p:nvPr/>
          </p:nvSpPr>
          <p:spPr bwMode="auto">
            <a:xfrm>
              <a:off x="2433288" y="1244866"/>
              <a:ext cx="549938" cy="458282"/>
            </a:xfrm>
            <a:prstGeom prst="flowChartOffpageConnector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none" lIns="91440" tIns="45720" rIns="91440" bIns="0" anchor="ctr" anchorCtr="1" compatLnSpc="1">
              <a:norm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10%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1" name="iŝḻîde"/>
            <p:cNvGrpSpPr/>
            <p:nvPr/>
          </p:nvGrpSpPr>
          <p:grpSpPr>
            <a:xfrm rot="16200000">
              <a:off x="3221042" y="2723968"/>
              <a:ext cx="2361962" cy="439866"/>
              <a:chOff x="2057400" y="1428750"/>
              <a:chExt cx="2044430" cy="400051"/>
            </a:xfrm>
          </p:grpSpPr>
          <p:sp>
            <p:nvSpPr>
              <p:cNvPr id="40" name="îṣḻíḓê"/>
              <p:cNvSpPr/>
              <p:nvPr/>
            </p:nvSpPr>
            <p:spPr bwMode="auto">
              <a:xfrm>
                <a:off x="2057400" y="1428750"/>
                <a:ext cx="2044430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ṩľíḍè"/>
              <p:cNvSpPr/>
              <p:nvPr/>
            </p:nvSpPr>
            <p:spPr bwMode="auto">
              <a:xfrm>
                <a:off x="2057400" y="1428751"/>
                <a:ext cx="696248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2" name="íṡḻïḓè"/>
            <p:cNvSpPr/>
            <p:nvPr/>
          </p:nvSpPr>
          <p:spPr bwMode="auto">
            <a:xfrm>
              <a:off x="4127054" y="1244866"/>
              <a:ext cx="549938" cy="458282"/>
            </a:xfrm>
            <a:prstGeom prst="flowChartOffpageConnector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vert="horz" wrap="none" lIns="91440" tIns="45720" rIns="91440" bIns="0" anchor="ctr" anchorCtr="1" compatLnSpc="1">
              <a:norm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20%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3" name="îṡlide"/>
            <p:cNvGrpSpPr/>
            <p:nvPr/>
          </p:nvGrpSpPr>
          <p:grpSpPr>
            <a:xfrm rot="16200000">
              <a:off x="4914807" y="2723969"/>
              <a:ext cx="2361962" cy="439866"/>
              <a:chOff x="2057400" y="1428750"/>
              <a:chExt cx="2044430" cy="400050"/>
            </a:xfrm>
          </p:grpSpPr>
          <p:sp>
            <p:nvSpPr>
              <p:cNvPr id="38" name="íṩľiḓê"/>
              <p:cNvSpPr/>
              <p:nvPr/>
            </p:nvSpPr>
            <p:spPr bwMode="auto">
              <a:xfrm>
                <a:off x="2057400" y="1428750"/>
                <a:ext cx="2044430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ṡḷîḋe"/>
              <p:cNvSpPr/>
              <p:nvPr/>
            </p:nvSpPr>
            <p:spPr bwMode="auto">
              <a:xfrm>
                <a:off x="2057400" y="1428750"/>
                <a:ext cx="858285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4" name="íṩ1íḋê"/>
            <p:cNvSpPr/>
            <p:nvPr/>
          </p:nvSpPr>
          <p:spPr bwMode="auto">
            <a:xfrm>
              <a:off x="5820819" y="1244867"/>
              <a:ext cx="549938" cy="458282"/>
            </a:xfrm>
            <a:prstGeom prst="flowChartOffpageConnector">
              <a:avLst/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vert="horz" wrap="none" lIns="91440" tIns="45720" rIns="91440" bIns="0" anchor="ctr" anchorCtr="1" compatLnSpc="1">
              <a:norm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30%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5" name="íś1ïḓê"/>
            <p:cNvGrpSpPr/>
            <p:nvPr/>
          </p:nvGrpSpPr>
          <p:grpSpPr>
            <a:xfrm rot="16200000">
              <a:off x="6608576" y="2723969"/>
              <a:ext cx="2361963" cy="439866"/>
              <a:chOff x="2057399" y="1428750"/>
              <a:chExt cx="2044431" cy="400051"/>
            </a:xfrm>
          </p:grpSpPr>
          <p:sp>
            <p:nvSpPr>
              <p:cNvPr id="36" name="ïṣliḋê"/>
              <p:cNvSpPr/>
              <p:nvPr/>
            </p:nvSpPr>
            <p:spPr bwMode="auto">
              <a:xfrm>
                <a:off x="2057400" y="1428750"/>
                <a:ext cx="2044430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ṡḷîḓé"/>
              <p:cNvSpPr/>
              <p:nvPr/>
            </p:nvSpPr>
            <p:spPr bwMode="auto">
              <a:xfrm>
                <a:off x="2057399" y="1428751"/>
                <a:ext cx="1050702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6" name="îṩḷïḍé"/>
            <p:cNvSpPr/>
            <p:nvPr/>
          </p:nvSpPr>
          <p:spPr bwMode="auto">
            <a:xfrm>
              <a:off x="7514584" y="1244867"/>
              <a:ext cx="549938" cy="458282"/>
            </a:xfrm>
            <a:prstGeom prst="flowChartOffpageConnector">
              <a:avLst/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vert="horz" wrap="none" lIns="91440" tIns="45720" rIns="91440" bIns="0" anchor="ctr" anchorCtr="1" compatLnSpc="1">
              <a:norm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50%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7" name="íşľiḋè"/>
            <p:cNvGrpSpPr/>
            <p:nvPr/>
          </p:nvGrpSpPr>
          <p:grpSpPr>
            <a:xfrm rot="16200000">
              <a:off x="8302337" y="2723970"/>
              <a:ext cx="2361962" cy="439866"/>
              <a:chOff x="2057400" y="1428750"/>
              <a:chExt cx="2044430" cy="400052"/>
            </a:xfrm>
          </p:grpSpPr>
          <p:sp>
            <p:nvSpPr>
              <p:cNvPr id="34" name="îṡḻiďè"/>
              <p:cNvSpPr/>
              <p:nvPr/>
            </p:nvSpPr>
            <p:spPr bwMode="auto">
              <a:xfrm>
                <a:off x="2057400" y="1428750"/>
                <a:ext cx="2044430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ṥlíďê"/>
              <p:cNvSpPr/>
              <p:nvPr/>
            </p:nvSpPr>
            <p:spPr bwMode="auto">
              <a:xfrm>
                <a:off x="2057400" y="1428752"/>
                <a:ext cx="1526681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8" name="iš1ide"/>
            <p:cNvSpPr/>
            <p:nvPr/>
          </p:nvSpPr>
          <p:spPr bwMode="auto">
            <a:xfrm>
              <a:off x="9208348" y="1244867"/>
              <a:ext cx="549938" cy="458282"/>
            </a:xfrm>
            <a:prstGeom prst="flowChartOffpageConnector">
              <a:avLst/>
            </a:prstGeom>
            <a:solidFill>
              <a:schemeClr val="accent5"/>
            </a:solidFill>
            <a:ln w="19050">
              <a:noFill/>
              <a:round/>
            </a:ln>
          </p:spPr>
          <p:txBody>
            <a:bodyPr vert="horz" wrap="none" lIns="91440" tIns="45720" rIns="91440" bIns="0" anchor="ctr" anchorCtr="1" compatLnSpc="1">
              <a:norm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70%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9" name="îṧ1ïdé"/>
            <p:cNvGrpSpPr/>
            <p:nvPr/>
          </p:nvGrpSpPr>
          <p:grpSpPr>
            <a:xfrm>
              <a:off x="1945618" y="4998724"/>
              <a:ext cx="1518017" cy="1034035"/>
              <a:chOff x="1733667" y="4998724"/>
              <a:chExt cx="1518017" cy="1034035"/>
            </a:xfrm>
          </p:grpSpPr>
          <p:sp>
            <p:nvSpPr>
              <p:cNvPr id="32" name="i$líďè"/>
              <p:cNvSpPr txBox="1"/>
              <p:nvPr/>
            </p:nvSpPr>
            <p:spPr bwMode="auto">
              <a:xfrm>
                <a:off x="1739516" y="4998724"/>
                <a:ext cx="1508887" cy="506636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3" name="išļiḓé"/>
              <p:cNvSpPr txBox="1"/>
              <p:nvPr/>
            </p:nvSpPr>
            <p:spPr bwMode="auto">
              <a:xfrm>
                <a:off x="1733667" y="5505360"/>
                <a:ext cx="1518017" cy="52739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 anchorCtr="1">
                <a:normAutofit fontScale="92500" lnSpcReduction="20000"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0" name="îŝ1ïḍè"/>
            <p:cNvGrpSpPr/>
            <p:nvPr/>
          </p:nvGrpSpPr>
          <p:grpSpPr>
            <a:xfrm>
              <a:off x="3638982" y="4998724"/>
              <a:ext cx="1518017" cy="1034035"/>
              <a:chOff x="1733667" y="4998724"/>
              <a:chExt cx="1518017" cy="1034035"/>
            </a:xfrm>
          </p:grpSpPr>
          <p:sp>
            <p:nvSpPr>
              <p:cNvPr id="30" name="íṩ1îḓê"/>
              <p:cNvSpPr txBox="1"/>
              <p:nvPr/>
            </p:nvSpPr>
            <p:spPr bwMode="auto">
              <a:xfrm>
                <a:off x="1739516" y="4998724"/>
                <a:ext cx="1508887" cy="506636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1" name="ïṥḷïdê"/>
              <p:cNvSpPr txBox="1"/>
              <p:nvPr/>
            </p:nvSpPr>
            <p:spPr bwMode="auto">
              <a:xfrm>
                <a:off x="1733667" y="5505360"/>
                <a:ext cx="1518017" cy="52739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 anchorCtr="1">
                <a:normAutofit fontScale="92500" lnSpcReduction="20000"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1" name="îṡļiḍe"/>
            <p:cNvGrpSpPr/>
            <p:nvPr/>
          </p:nvGrpSpPr>
          <p:grpSpPr>
            <a:xfrm>
              <a:off x="5332346" y="4998724"/>
              <a:ext cx="1518017" cy="1034035"/>
              <a:chOff x="1733667" y="4998724"/>
              <a:chExt cx="1518017" cy="1034035"/>
            </a:xfrm>
          </p:grpSpPr>
          <p:sp>
            <p:nvSpPr>
              <p:cNvPr id="28" name="ïšľïḍê"/>
              <p:cNvSpPr txBox="1"/>
              <p:nvPr/>
            </p:nvSpPr>
            <p:spPr bwMode="auto">
              <a:xfrm>
                <a:off x="1739516" y="4998724"/>
                <a:ext cx="1508887" cy="506636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9" name="íŝľîḓe"/>
              <p:cNvSpPr txBox="1"/>
              <p:nvPr/>
            </p:nvSpPr>
            <p:spPr bwMode="auto">
              <a:xfrm>
                <a:off x="1733667" y="5505360"/>
                <a:ext cx="1518017" cy="52739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 anchorCtr="1">
                <a:normAutofit fontScale="92500" lnSpcReduction="20000"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2" name="i$ḻiḋé"/>
            <p:cNvGrpSpPr/>
            <p:nvPr/>
          </p:nvGrpSpPr>
          <p:grpSpPr>
            <a:xfrm>
              <a:off x="7025710" y="4998724"/>
              <a:ext cx="1518017" cy="1034035"/>
              <a:chOff x="1733667" y="4998724"/>
              <a:chExt cx="1518017" cy="1034035"/>
            </a:xfrm>
          </p:grpSpPr>
          <p:sp>
            <p:nvSpPr>
              <p:cNvPr id="26" name="í$ļíde"/>
              <p:cNvSpPr txBox="1"/>
              <p:nvPr/>
            </p:nvSpPr>
            <p:spPr bwMode="auto">
              <a:xfrm>
                <a:off x="1739516" y="4998724"/>
                <a:ext cx="1508887" cy="506636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4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7" name="ïSḷídè"/>
              <p:cNvSpPr txBox="1"/>
              <p:nvPr/>
            </p:nvSpPr>
            <p:spPr bwMode="auto">
              <a:xfrm>
                <a:off x="1733667" y="5505360"/>
                <a:ext cx="1518017" cy="52739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 anchorCtr="1">
                <a:normAutofit fontScale="92500" lnSpcReduction="20000"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3" name="íŝḷíďê"/>
            <p:cNvGrpSpPr/>
            <p:nvPr/>
          </p:nvGrpSpPr>
          <p:grpSpPr>
            <a:xfrm>
              <a:off x="8719074" y="4998724"/>
              <a:ext cx="1518017" cy="1034035"/>
              <a:chOff x="1733667" y="4998724"/>
              <a:chExt cx="1518017" cy="1034035"/>
            </a:xfrm>
          </p:grpSpPr>
          <p:sp>
            <p:nvSpPr>
              <p:cNvPr id="24" name="ïṥ1ídé"/>
              <p:cNvSpPr txBox="1"/>
              <p:nvPr/>
            </p:nvSpPr>
            <p:spPr bwMode="auto">
              <a:xfrm>
                <a:off x="1739516" y="4998724"/>
                <a:ext cx="1508887" cy="506636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5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5" name="íś1íḓe"/>
              <p:cNvSpPr txBox="1"/>
              <p:nvPr/>
            </p:nvSpPr>
            <p:spPr bwMode="auto">
              <a:xfrm>
                <a:off x="1733667" y="5505360"/>
                <a:ext cx="1518017" cy="52739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 anchorCtr="1">
                <a:normAutofit fontScale="92500" lnSpcReduction="20000"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299" y="6005"/>
            <a:ext cx="3159701" cy="5055521"/>
          </a:xfrm>
          <a:prstGeom prst="rect">
            <a:avLst/>
          </a:prstGeom>
        </p:spPr>
      </p:pic>
      <p:grpSp>
        <p:nvGrpSpPr>
          <p:cNvPr id="3" name="1b68381d-8104-4d07-a50f-4bd095a00b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117827" y="2277608"/>
            <a:ext cx="7820030" cy="2962175"/>
            <a:chOff x="2117827" y="2277608"/>
            <a:chExt cx="7820030" cy="2962175"/>
          </a:xfrm>
        </p:grpSpPr>
        <p:cxnSp>
          <p:nvCxnSpPr>
            <p:cNvPr id="4" name="Straight Connector 14"/>
            <p:cNvCxnSpPr/>
            <p:nvPr/>
          </p:nvCxnSpPr>
          <p:spPr>
            <a:xfrm>
              <a:off x="2117827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5"/>
            <p:cNvCxnSpPr/>
            <p:nvPr/>
          </p:nvCxnSpPr>
          <p:spPr>
            <a:xfrm flipH="1">
              <a:off x="9099657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ïşľîḋè"/>
            <p:cNvSpPr/>
            <p:nvPr/>
          </p:nvSpPr>
          <p:spPr>
            <a:xfrm>
              <a:off x="6709076" y="3193692"/>
              <a:ext cx="1016000" cy="10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ṣlîḑè"/>
            <p:cNvSpPr/>
            <p:nvPr/>
          </p:nvSpPr>
          <p:spPr>
            <a:xfrm>
              <a:off x="3141368" y="3193692"/>
              <a:ext cx="1016000" cy="1016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iṥḻîḋè"/>
            <p:cNvSpPr/>
            <p:nvPr/>
          </p:nvSpPr>
          <p:spPr>
            <a:xfrm>
              <a:off x="7898314" y="3193692"/>
              <a:ext cx="1016000" cy="101600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iSļíďe"/>
            <p:cNvSpPr/>
            <p:nvPr/>
          </p:nvSpPr>
          <p:spPr>
            <a:xfrm>
              <a:off x="5519840" y="3193692"/>
              <a:ext cx="1016000" cy="1016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îṡļíḑè"/>
            <p:cNvSpPr/>
            <p:nvPr/>
          </p:nvSpPr>
          <p:spPr>
            <a:xfrm>
              <a:off x="4330604" y="3193692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ïsḷiďè"/>
            <p:cNvSpPr/>
            <p:nvPr/>
          </p:nvSpPr>
          <p:spPr bwMode="auto">
            <a:xfrm>
              <a:off x="6896418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slíḋê"/>
            <p:cNvSpPr/>
            <p:nvPr/>
          </p:nvSpPr>
          <p:spPr bwMode="auto">
            <a:xfrm>
              <a:off x="5703123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ṣļíďé"/>
            <p:cNvSpPr/>
            <p:nvPr/>
          </p:nvSpPr>
          <p:spPr bwMode="auto">
            <a:xfrm>
              <a:off x="3316533" y="3385090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ŝļídê"/>
            <p:cNvSpPr/>
            <p:nvPr/>
          </p:nvSpPr>
          <p:spPr bwMode="auto">
            <a:xfrm>
              <a:off x="4509828" y="3385090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ṥ1ídê"/>
            <p:cNvSpPr/>
            <p:nvPr/>
          </p:nvSpPr>
          <p:spPr bwMode="auto">
            <a:xfrm>
              <a:off x="8089712" y="3385090"/>
              <a:ext cx="633204" cy="633204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6" name="íṣliḋe"/>
            <p:cNvGrpSpPr/>
            <p:nvPr/>
          </p:nvGrpSpPr>
          <p:grpSpPr>
            <a:xfrm>
              <a:off x="7266806" y="4401090"/>
              <a:ext cx="2292764" cy="838693"/>
              <a:chOff x="7266806" y="4401090"/>
              <a:chExt cx="2292764" cy="838693"/>
            </a:xfrm>
          </p:grpSpPr>
          <p:sp>
            <p:nvSpPr>
              <p:cNvPr id="29" name="îṣ1ïďè"/>
              <p:cNvSpPr txBox="1"/>
              <p:nvPr/>
            </p:nvSpPr>
            <p:spPr bwMode="auto">
              <a:xfrm>
                <a:off x="7783700" y="4401090"/>
                <a:ext cx="1258976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5"/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5"/>
                  </a:solidFill>
                  <a:effectLst/>
                </a:endParaRPr>
              </a:p>
            </p:txBody>
          </p:sp>
          <p:sp>
            <p:nvSpPr>
              <p:cNvPr id="30" name="îSļîḓe"/>
              <p:cNvSpPr txBox="1"/>
              <p:nvPr/>
            </p:nvSpPr>
            <p:spPr bwMode="auto">
              <a:xfrm>
                <a:off x="7266806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 （建议使用主题字体）</a:t>
                </a:r>
                <a:endParaRPr lang="zh-CN" altLang="en-US" sz="10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7" name="ïšľiďé"/>
            <p:cNvGrpSpPr/>
            <p:nvPr/>
          </p:nvGrpSpPr>
          <p:grpSpPr>
            <a:xfrm>
              <a:off x="4888334" y="4401090"/>
              <a:ext cx="2292764" cy="838693"/>
              <a:chOff x="4888334" y="4401090"/>
              <a:chExt cx="2292764" cy="838693"/>
            </a:xfrm>
          </p:grpSpPr>
          <p:sp>
            <p:nvSpPr>
              <p:cNvPr id="27" name="íşḷîḑè"/>
              <p:cNvSpPr txBox="1"/>
              <p:nvPr/>
            </p:nvSpPr>
            <p:spPr bwMode="auto">
              <a:xfrm>
                <a:off x="5405228" y="4401090"/>
                <a:ext cx="1258976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3"/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3"/>
                  </a:solidFill>
                  <a:effectLst/>
                </a:endParaRPr>
              </a:p>
            </p:txBody>
          </p:sp>
          <p:sp>
            <p:nvSpPr>
              <p:cNvPr id="28" name="íSľïḑê"/>
              <p:cNvSpPr txBox="1"/>
              <p:nvPr/>
            </p:nvSpPr>
            <p:spPr bwMode="auto">
              <a:xfrm>
                <a:off x="4888334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 （建议使用主题字体）</a:t>
                </a:r>
                <a:endParaRPr lang="zh-CN" altLang="en-US" sz="10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8" name="îs1îḓé"/>
            <p:cNvGrpSpPr/>
            <p:nvPr/>
          </p:nvGrpSpPr>
          <p:grpSpPr>
            <a:xfrm>
              <a:off x="2496110" y="4401090"/>
              <a:ext cx="2292764" cy="838693"/>
              <a:chOff x="2496110" y="4401090"/>
              <a:chExt cx="2292764" cy="838693"/>
            </a:xfrm>
          </p:grpSpPr>
          <p:sp>
            <p:nvSpPr>
              <p:cNvPr id="25" name="ïṩ1ïḓè"/>
              <p:cNvSpPr txBox="1"/>
              <p:nvPr/>
            </p:nvSpPr>
            <p:spPr bwMode="auto">
              <a:xfrm>
                <a:off x="3013004" y="4401090"/>
                <a:ext cx="1258976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1"/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1"/>
                  </a:solidFill>
                  <a:effectLst/>
                </a:endParaRPr>
              </a:p>
            </p:txBody>
          </p:sp>
          <p:sp>
            <p:nvSpPr>
              <p:cNvPr id="26" name="íṥ1íḑé"/>
              <p:cNvSpPr txBox="1"/>
              <p:nvPr/>
            </p:nvSpPr>
            <p:spPr bwMode="auto">
              <a:xfrm>
                <a:off x="2496110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 （建议使用主题字体）</a:t>
                </a:r>
                <a:endParaRPr lang="zh-CN" altLang="en-US" sz="10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9" name="ïṩľïďe"/>
            <p:cNvGrpSpPr/>
            <p:nvPr/>
          </p:nvGrpSpPr>
          <p:grpSpPr>
            <a:xfrm>
              <a:off x="6120424" y="2277608"/>
              <a:ext cx="2292764" cy="838693"/>
              <a:chOff x="6120424" y="2277608"/>
              <a:chExt cx="2292764" cy="838693"/>
            </a:xfrm>
          </p:grpSpPr>
          <p:sp>
            <p:nvSpPr>
              <p:cNvPr id="23" name="ïşḷiďê"/>
              <p:cNvSpPr txBox="1"/>
              <p:nvPr/>
            </p:nvSpPr>
            <p:spPr bwMode="auto">
              <a:xfrm>
                <a:off x="6637318" y="2277608"/>
                <a:ext cx="1258976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4"/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4"/>
                  </a:solidFill>
                  <a:effectLst/>
                </a:endParaRPr>
              </a:p>
            </p:txBody>
          </p:sp>
          <p:sp>
            <p:nvSpPr>
              <p:cNvPr id="24" name="is1íde"/>
              <p:cNvSpPr txBox="1"/>
              <p:nvPr/>
            </p:nvSpPr>
            <p:spPr bwMode="auto">
              <a:xfrm>
                <a:off x="6120424" y="2587566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 （建议使用主题字体）</a:t>
                </a:r>
                <a:endParaRPr lang="zh-CN" altLang="en-US" sz="10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0" name="îṣľidé"/>
            <p:cNvGrpSpPr/>
            <p:nvPr/>
          </p:nvGrpSpPr>
          <p:grpSpPr>
            <a:xfrm>
              <a:off x="3791744" y="2277608"/>
              <a:ext cx="2292764" cy="838693"/>
              <a:chOff x="3791744" y="2277608"/>
              <a:chExt cx="2292764" cy="838693"/>
            </a:xfrm>
          </p:grpSpPr>
          <p:sp>
            <p:nvSpPr>
              <p:cNvPr id="21" name="iŝḻîde"/>
              <p:cNvSpPr txBox="1"/>
              <p:nvPr/>
            </p:nvSpPr>
            <p:spPr bwMode="auto">
              <a:xfrm>
                <a:off x="4308638" y="2277608"/>
                <a:ext cx="1258976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2"/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2"/>
                  </a:solidFill>
                  <a:effectLst/>
                </a:endParaRPr>
              </a:p>
            </p:txBody>
          </p:sp>
          <p:sp>
            <p:nvSpPr>
              <p:cNvPr id="22" name="íšḻiďè"/>
              <p:cNvSpPr txBox="1"/>
              <p:nvPr/>
            </p:nvSpPr>
            <p:spPr bwMode="auto">
              <a:xfrm>
                <a:off x="3791744" y="2587566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 （建议使用主题字体）</a:t>
                </a:r>
                <a:endParaRPr lang="zh-CN" altLang="en-US" sz="1000" b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3d300a0-57f6-49d8-a792-3cbbc93971a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742" y="0"/>
            <a:ext cx="10999258" cy="6012620"/>
            <a:chOff x="451742" y="0"/>
            <a:chExt cx="10999258" cy="6012620"/>
          </a:xfrm>
        </p:grpSpPr>
        <p:grpSp>
          <p:nvGrpSpPr>
            <p:cNvPr id="4" name="iSḷiḍè"/>
            <p:cNvGrpSpPr/>
            <p:nvPr/>
          </p:nvGrpSpPr>
          <p:grpSpPr>
            <a:xfrm>
              <a:off x="7034377" y="3135150"/>
              <a:ext cx="1681659" cy="1681659"/>
              <a:chOff x="669925" y="2900453"/>
              <a:chExt cx="1681659" cy="1681659"/>
            </a:xfrm>
          </p:grpSpPr>
          <p:sp>
            <p:nvSpPr>
              <p:cNvPr id="30" name="i$ḻïdê"/>
              <p:cNvSpPr/>
              <p:nvPr/>
            </p:nvSpPr>
            <p:spPr>
              <a:xfrm>
                <a:off x="669925" y="2900912"/>
                <a:ext cx="1681200" cy="16812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Sļîḋé"/>
              <p:cNvSpPr/>
              <p:nvPr/>
            </p:nvSpPr>
            <p:spPr>
              <a:xfrm>
                <a:off x="669925" y="2900453"/>
                <a:ext cx="1681659" cy="1681659"/>
              </a:xfrm>
              <a:prstGeom prst="pie">
                <a:avLst>
                  <a:gd name="adj1" fmla="val 18979984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i$1iďê"/>
              <p:cNvSpPr/>
              <p:nvPr/>
            </p:nvSpPr>
            <p:spPr>
              <a:xfrm>
                <a:off x="875208" y="3105737"/>
                <a:ext cx="1271092" cy="12710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 flipV="1">
              <a:off x="7875206" y="0"/>
              <a:ext cx="0" cy="313515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ï$ḷïḋe"/>
            <p:cNvGrpSpPr/>
            <p:nvPr/>
          </p:nvGrpSpPr>
          <p:grpSpPr>
            <a:xfrm>
              <a:off x="6820945" y="5042341"/>
              <a:ext cx="2108063" cy="970279"/>
              <a:chOff x="5850374" y="3351521"/>
              <a:chExt cx="2108063" cy="970279"/>
            </a:xfrm>
          </p:grpSpPr>
          <p:sp>
            <p:nvSpPr>
              <p:cNvPr id="28" name="ïṥḷîḑe"/>
              <p:cNvSpPr/>
              <p:nvPr/>
            </p:nvSpPr>
            <p:spPr bwMode="auto">
              <a:xfrm>
                <a:off x="5850374" y="376440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此部分内容作为文字排版占位显示（建议使用主题字体）如需更改请在（设置形状格式）菜单下（文本选项）中调整</a:t>
                </a:r>
                <a:endParaRPr lang="zh-CN" altLang="en-US" sz="1000" dirty="0"/>
              </a:p>
            </p:txBody>
          </p:sp>
          <p:sp>
            <p:nvSpPr>
              <p:cNvPr id="29" name="îṥḻiḑe"/>
              <p:cNvSpPr txBox="1"/>
              <p:nvPr/>
            </p:nvSpPr>
            <p:spPr bwMode="auto">
              <a:xfrm>
                <a:off x="5850374" y="3351521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accent1"/>
                    </a:solidFill>
                  </a:rPr>
                  <a:t>Text here</a:t>
                </a:r>
                <a:endParaRPr lang="en-US" altLang="zh-CN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íṥḷïdê"/>
            <p:cNvGrpSpPr/>
            <p:nvPr/>
          </p:nvGrpSpPr>
          <p:grpSpPr>
            <a:xfrm>
              <a:off x="4512385" y="2786450"/>
              <a:ext cx="1681659" cy="1681659"/>
              <a:chOff x="669925" y="2900453"/>
              <a:chExt cx="1681659" cy="1681659"/>
            </a:xfrm>
          </p:grpSpPr>
          <p:sp>
            <p:nvSpPr>
              <p:cNvPr id="25" name="i$ľiďe"/>
              <p:cNvSpPr/>
              <p:nvPr/>
            </p:nvSpPr>
            <p:spPr>
              <a:xfrm>
                <a:off x="669925" y="2900912"/>
                <a:ext cx="1681200" cy="16812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şḻîḋe"/>
              <p:cNvSpPr/>
              <p:nvPr/>
            </p:nvSpPr>
            <p:spPr>
              <a:xfrm>
                <a:off x="669925" y="2900453"/>
                <a:ext cx="1681659" cy="1681659"/>
              </a:xfrm>
              <a:prstGeom prst="pi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ṡḻíḋê"/>
              <p:cNvSpPr/>
              <p:nvPr/>
            </p:nvSpPr>
            <p:spPr>
              <a:xfrm>
                <a:off x="875208" y="3105737"/>
                <a:ext cx="1271092" cy="12710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8" name="直接连接符 7"/>
            <p:cNvCxnSpPr>
              <a:stCxn id="26" idx="3"/>
            </p:cNvCxnSpPr>
            <p:nvPr/>
          </p:nvCxnSpPr>
          <p:spPr>
            <a:xfrm flipH="1" flipV="1">
              <a:off x="5352985" y="0"/>
              <a:ext cx="230" cy="278645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í$ḻiḍé"/>
            <p:cNvGrpSpPr/>
            <p:nvPr/>
          </p:nvGrpSpPr>
          <p:grpSpPr>
            <a:xfrm>
              <a:off x="4298953" y="4602621"/>
              <a:ext cx="2108063" cy="970279"/>
              <a:chOff x="5850374" y="3351521"/>
              <a:chExt cx="2108063" cy="970279"/>
            </a:xfrm>
          </p:grpSpPr>
          <p:sp>
            <p:nvSpPr>
              <p:cNvPr id="23" name="iS1ïdè"/>
              <p:cNvSpPr/>
              <p:nvPr/>
            </p:nvSpPr>
            <p:spPr bwMode="auto">
              <a:xfrm>
                <a:off x="5850374" y="376440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此部分内容作为文字排版占位显示（建议使用主题字体）如需更改请在（设置形状格式）菜单下（文本选项）中调整</a:t>
                </a:r>
                <a:endParaRPr lang="zh-CN" altLang="en-US" sz="1000" dirty="0"/>
              </a:p>
            </p:txBody>
          </p:sp>
          <p:sp>
            <p:nvSpPr>
              <p:cNvPr id="24" name="ïŝļîḋé"/>
              <p:cNvSpPr txBox="1"/>
              <p:nvPr/>
            </p:nvSpPr>
            <p:spPr bwMode="auto">
              <a:xfrm>
                <a:off x="5850374" y="3351521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accent2"/>
                    </a:solidFill>
                  </a:rPr>
                  <a:t>Text here</a:t>
                </a:r>
                <a:endParaRPr lang="en-US" altLang="zh-CN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" name="iš1íďê"/>
            <p:cNvGrpSpPr/>
            <p:nvPr/>
          </p:nvGrpSpPr>
          <p:grpSpPr>
            <a:xfrm>
              <a:off x="9556369" y="0"/>
              <a:ext cx="1681659" cy="3629487"/>
              <a:chOff x="4871864" y="838622"/>
              <a:chExt cx="1681659" cy="3629487"/>
            </a:xfrm>
          </p:grpSpPr>
          <p:grpSp>
            <p:nvGrpSpPr>
              <p:cNvPr id="17" name="íś1ïdè"/>
              <p:cNvGrpSpPr/>
              <p:nvPr/>
            </p:nvGrpSpPr>
            <p:grpSpPr>
              <a:xfrm>
                <a:off x="4871864" y="2786450"/>
                <a:ext cx="1681659" cy="1681659"/>
                <a:chOff x="669925" y="2900453"/>
                <a:chExt cx="1681659" cy="1681659"/>
              </a:xfrm>
            </p:grpSpPr>
            <p:sp>
              <p:nvSpPr>
                <p:cNvPr id="20" name="iŝļíḍe"/>
                <p:cNvSpPr/>
                <p:nvPr/>
              </p:nvSpPr>
              <p:spPr>
                <a:xfrm>
                  <a:off x="669925" y="2900912"/>
                  <a:ext cx="1681200" cy="16812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1" name="išlïḓe"/>
                <p:cNvSpPr/>
                <p:nvPr/>
              </p:nvSpPr>
              <p:spPr>
                <a:xfrm>
                  <a:off x="669925" y="2900453"/>
                  <a:ext cx="1681659" cy="1681659"/>
                </a:xfrm>
                <a:prstGeom prst="pie">
                  <a:avLst>
                    <a:gd name="adj1" fmla="val 8389812"/>
                    <a:gd name="adj2" fmla="val 1620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ïślîďè"/>
                <p:cNvSpPr/>
                <p:nvPr/>
              </p:nvSpPr>
              <p:spPr>
                <a:xfrm>
                  <a:off x="875208" y="3105737"/>
                  <a:ext cx="1271092" cy="12710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cxnSp>
            <p:nvCxnSpPr>
              <p:cNvPr id="18" name="直接连接符 17"/>
              <p:cNvCxnSpPr>
                <a:stCxn id="21" idx="3"/>
              </p:cNvCxnSpPr>
              <p:nvPr/>
            </p:nvCxnSpPr>
            <p:spPr>
              <a:xfrm flipV="1">
                <a:off x="5712694" y="838622"/>
                <a:ext cx="0" cy="1947828"/>
              </a:xfrm>
              <a:prstGeom prst="line">
                <a:avLst/>
              </a:prstGeom>
              <a:ln w="38100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i$ľïďè"/>
              <p:cNvSpPr/>
              <p:nvPr/>
            </p:nvSpPr>
            <p:spPr bwMode="auto">
              <a:xfrm>
                <a:off x="5354328" y="3373929"/>
                <a:ext cx="716272" cy="488771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1" name="îṥļîde"/>
            <p:cNvGrpSpPr/>
            <p:nvPr/>
          </p:nvGrpSpPr>
          <p:grpSpPr>
            <a:xfrm>
              <a:off x="9342937" y="3717032"/>
              <a:ext cx="2108063" cy="970279"/>
              <a:chOff x="5850374" y="3351521"/>
              <a:chExt cx="2108063" cy="970279"/>
            </a:xfrm>
          </p:grpSpPr>
          <p:sp>
            <p:nvSpPr>
              <p:cNvPr id="15" name="i$1ïdè"/>
              <p:cNvSpPr/>
              <p:nvPr/>
            </p:nvSpPr>
            <p:spPr bwMode="auto">
              <a:xfrm>
                <a:off x="5850374" y="376440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62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Copy paste fonts. Choose the only </a:t>
                </a:r>
                <a:r>
                  <a:rPr lang="en-US" altLang="zh-CN" sz="1000" dirty="0" smtClean="0"/>
                  <a:t>option</a:t>
                </a:r>
                <a:r>
                  <a:rPr lang="zh-CN" altLang="en-US" sz="1000" dirty="0"/>
                  <a:t>此部分内容作为文字排版占位显示（建议使用主题字体）如需更改请在（设置形状格式）菜单下（文本选项）中调整</a:t>
                </a:r>
                <a:endParaRPr lang="zh-CN" altLang="en-US" sz="1000" dirty="0"/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000" dirty="0" smtClean="0"/>
                  <a:t>to </a:t>
                </a:r>
                <a:r>
                  <a:rPr lang="en-US" altLang="zh-CN" sz="1000" dirty="0"/>
                  <a:t>retain text.</a:t>
                </a:r>
                <a:endParaRPr lang="en-US" altLang="zh-CN" sz="1000" dirty="0"/>
              </a:p>
            </p:txBody>
          </p:sp>
          <p:sp>
            <p:nvSpPr>
              <p:cNvPr id="16" name="îṥḷíḍè"/>
              <p:cNvSpPr txBox="1"/>
              <p:nvPr/>
            </p:nvSpPr>
            <p:spPr bwMode="auto">
              <a:xfrm>
                <a:off x="5850374" y="3351521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accent3"/>
                    </a:solidFill>
                  </a:rPr>
                  <a:t>Text here</a:t>
                </a:r>
                <a:endParaRPr lang="en-US" altLang="zh-CN" b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12" name="îsḻïḍè"/>
            <p:cNvSpPr txBox="1"/>
            <p:nvPr/>
          </p:nvSpPr>
          <p:spPr>
            <a:xfrm>
              <a:off x="451742" y="1831570"/>
              <a:ext cx="4696418" cy="19097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此部分内容作为文字排版占位显示（建议使用主题字体）如需更改请在（设置形状格式）菜单下（文本选项）中调</a:t>
              </a:r>
              <a:r>
                <a:rPr lang="zh-CN" altLang="en-US" sz="1100" dirty="0" smtClean="0"/>
                <a:t>整</a:t>
              </a:r>
              <a:r>
                <a:rPr lang="zh-CN" altLang="en-US" sz="1100" dirty="0"/>
                <a:t>此部分内容作为文字排版占位显示（建议使用主题字体）如需更改请在（设置形状格式）菜单下（文本选项）中调整</a:t>
              </a:r>
              <a:endParaRPr lang="zh-CN" altLang="en-US" sz="1100" dirty="0"/>
            </a:p>
            <a:p>
              <a:pPr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13" name="îślidê"/>
            <p:cNvSpPr/>
            <p:nvPr/>
          </p:nvSpPr>
          <p:spPr bwMode="auto">
            <a:xfrm>
              <a:off x="7517070" y="3731594"/>
              <a:ext cx="716272" cy="488771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82270 w 607639"/>
                <a:gd name="connsiteY14" fmla="*/ 262926 h 414642"/>
                <a:gd name="connsiteX15" fmla="*/ 192432 w 607639"/>
                <a:gd name="connsiteY15" fmla="*/ 262926 h 414642"/>
                <a:gd name="connsiteX16" fmla="*/ 202593 w 607639"/>
                <a:gd name="connsiteY16" fmla="*/ 273052 h 414642"/>
                <a:gd name="connsiteX17" fmla="*/ 192432 w 607639"/>
                <a:gd name="connsiteY17" fmla="*/ 283178 h 414642"/>
                <a:gd name="connsiteX18" fmla="*/ 182270 w 607639"/>
                <a:gd name="connsiteY18" fmla="*/ 283178 h 414642"/>
                <a:gd name="connsiteX19" fmla="*/ 172109 w 607639"/>
                <a:gd name="connsiteY19" fmla="*/ 273052 h 414642"/>
                <a:gd name="connsiteX20" fmla="*/ 182270 w 607639"/>
                <a:gd name="connsiteY20" fmla="*/ 262926 h 414642"/>
                <a:gd name="connsiteX21" fmla="*/ 91153 w 607639"/>
                <a:gd name="connsiteY21" fmla="*/ 262926 h 414642"/>
                <a:gd name="connsiteX22" fmla="*/ 141783 w 607639"/>
                <a:gd name="connsiteY22" fmla="*/ 262926 h 414642"/>
                <a:gd name="connsiteX23" fmla="*/ 151927 w 607639"/>
                <a:gd name="connsiteY23" fmla="*/ 273052 h 414642"/>
                <a:gd name="connsiteX24" fmla="*/ 141783 w 607639"/>
                <a:gd name="connsiteY24" fmla="*/ 283178 h 414642"/>
                <a:gd name="connsiteX25" fmla="*/ 91153 w 607639"/>
                <a:gd name="connsiteY25" fmla="*/ 283178 h 414642"/>
                <a:gd name="connsiteX26" fmla="*/ 81009 w 607639"/>
                <a:gd name="connsiteY26" fmla="*/ 273052 h 414642"/>
                <a:gd name="connsiteX27" fmla="*/ 91153 w 607639"/>
                <a:gd name="connsiteY27" fmla="*/ 262926 h 414642"/>
                <a:gd name="connsiteX28" fmla="*/ 161988 w 607639"/>
                <a:gd name="connsiteY28" fmla="*/ 222493 h 414642"/>
                <a:gd name="connsiteX29" fmla="*/ 232948 w 607639"/>
                <a:gd name="connsiteY29" fmla="*/ 222493 h 414642"/>
                <a:gd name="connsiteX30" fmla="*/ 243098 w 607639"/>
                <a:gd name="connsiteY30" fmla="*/ 232619 h 414642"/>
                <a:gd name="connsiteX31" fmla="*/ 232948 w 607639"/>
                <a:gd name="connsiteY31" fmla="*/ 242745 h 414642"/>
                <a:gd name="connsiteX32" fmla="*/ 161988 w 607639"/>
                <a:gd name="connsiteY32" fmla="*/ 242745 h 414642"/>
                <a:gd name="connsiteX33" fmla="*/ 151927 w 607639"/>
                <a:gd name="connsiteY33" fmla="*/ 232619 h 414642"/>
                <a:gd name="connsiteX34" fmla="*/ 161988 w 607639"/>
                <a:gd name="connsiteY34" fmla="*/ 222493 h 414642"/>
                <a:gd name="connsiteX35" fmla="*/ 91146 w 607639"/>
                <a:gd name="connsiteY35" fmla="*/ 222493 h 414642"/>
                <a:gd name="connsiteX36" fmla="*/ 121467 w 607639"/>
                <a:gd name="connsiteY36" fmla="*/ 222493 h 414642"/>
                <a:gd name="connsiteX37" fmla="*/ 131604 w 607639"/>
                <a:gd name="connsiteY37" fmla="*/ 232619 h 414642"/>
                <a:gd name="connsiteX38" fmla="*/ 121467 w 607639"/>
                <a:gd name="connsiteY38" fmla="*/ 242745 h 414642"/>
                <a:gd name="connsiteX39" fmla="*/ 91146 w 607639"/>
                <a:gd name="connsiteY39" fmla="*/ 242745 h 414642"/>
                <a:gd name="connsiteX40" fmla="*/ 81009 w 607639"/>
                <a:gd name="connsiteY40" fmla="*/ 232619 h 414642"/>
                <a:gd name="connsiteX41" fmla="*/ 91146 w 607639"/>
                <a:gd name="connsiteY41" fmla="*/ 222493 h 414642"/>
                <a:gd name="connsiteX42" fmla="*/ 182270 w 607639"/>
                <a:gd name="connsiteY42" fmla="*/ 182059 h 414642"/>
                <a:gd name="connsiteX43" fmla="*/ 192432 w 607639"/>
                <a:gd name="connsiteY43" fmla="*/ 182059 h 414642"/>
                <a:gd name="connsiteX44" fmla="*/ 202593 w 607639"/>
                <a:gd name="connsiteY44" fmla="*/ 192195 h 414642"/>
                <a:gd name="connsiteX45" fmla="*/ 192432 w 607639"/>
                <a:gd name="connsiteY45" fmla="*/ 202241 h 414642"/>
                <a:gd name="connsiteX46" fmla="*/ 182270 w 607639"/>
                <a:gd name="connsiteY46" fmla="*/ 202241 h 414642"/>
                <a:gd name="connsiteX47" fmla="*/ 172109 w 607639"/>
                <a:gd name="connsiteY47" fmla="*/ 192195 h 414642"/>
                <a:gd name="connsiteX48" fmla="*/ 182270 w 607639"/>
                <a:gd name="connsiteY48" fmla="*/ 182059 h 414642"/>
                <a:gd name="connsiteX49" fmla="*/ 91153 w 607639"/>
                <a:gd name="connsiteY49" fmla="*/ 182059 h 414642"/>
                <a:gd name="connsiteX50" fmla="*/ 141783 w 607639"/>
                <a:gd name="connsiteY50" fmla="*/ 182059 h 414642"/>
                <a:gd name="connsiteX51" fmla="*/ 151927 w 607639"/>
                <a:gd name="connsiteY51" fmla="*/ 192195 h 414642"/>
                <a:gd name="connsiteX52" fmla="*/ 141783 w 607639"/>
                <a:gd name="connsiteY52" fmla="*/ 202241 h 414642"/>
                <a:gd name="connsiteX53" fmla="*/ 91153 w 607639"/>
                <a:gd name="connsiteY53" fmla="*/ 202241 h 414642"/>
                <a:gd name="connsiteX54" fmla="*/ 81009 w 607639"/>
                <a:gd name="connsiteY54" fmla="*/ 192195 h 414642"/>
                <a:gd name="connsiteX55" fmla="*/ 91153 w 607639"/>
                <a:gd name="connsiteY55" fmla="*/ 182059 h 414642"/>
                <a:gd name="connsiteX56" fmla="*/ 161988 w 607639"/>
                <a:gd name="connsiteY56" fmla="*/ 141625 h 414642"/>
                <a:gd name="connsiteX57" fmla="*/ 232948 w 607639"/>
                <a:gd name="connsiteY57" fmla="*/ 141625 h 414642"/>
                <a:gd name="connsiteX58" fmla="*/ 243098 w 607639"/>
                <a:gd name="connsiteY58" fmla="*/ 151761 h 414642"/>
                <a:gd name="connsiteX59" fmla="*/ 232948 w 607639"/>
                <a:gd name="connsiteY59" fmla="*/ 161807 h 414642"/>
                <a:gd name="connsiteX60" fmla="*/ 161988 w 607639"/>
                <a:gd name="connsiteY60" fmla="*/ 161807 h 414642"/>
                <a:gd name="connsiteX61" fmla="*/ 151927 w 607639"/>
                <a:gd name="connsiteY61" fmla="*/ 151761 h 414642"/>
                <a:gd name="connsiteX62" fmla="*/ 161988 w 607639"/>
                <a:gd name="connsiteY62" fmla="*/ 141625 h 414642"/>
                <a:gd name="connsiteX63" fmla="*/ 91146 w 607639"/>
                <a:gd name="connsiteY63" fmla="*/ 141625 h 414642"/>
                <a:gd name="connsiteX64" fmla="*/ 121467 w 607639"/>
                <a:gd name="connsiteY64" fmla="*/ 141625 h 414642"/>
                <a:gd name="connsiteX65" fmla="*/ 131604 w 607639"/>
                <a:gd name="connsiteY65" fmla="*/ 151761 h 414642"/>
                <a:gd name="connsiteX66" fmla="*/ 121467 w 607639"/>
                <a:gd name="connsiteY66" fmla="*/ 161807 h 414642"/>
                <a:gd name="connsiteX67" fmla="*/ 91146 w 607639"/>
                <a:gd name="connsiteY67" fmla="*/ 161807 h 414642"/>
                <a:gd name="connsiteX68" fmla="*/ 81009 w 607639"/>
                <a:gd name="connsiteY68" fmla="*/ 151761 h 414642"/>
                <a:gd name="connsiteX69" fmla="*/ 91146 w 607639"/>
                <a:gd name="connsiteY69" fmla="*/ 141625 h 414642"/>
                <a:gd name="connsiteX70" fmla="*/ 364566 w 607639"/>
                <a:gd name="connsiteY70" fmla="*/ 102176 h 414642"/>
                <a:gd name="connsiteX71" fmla="*/ 283573 w 607639"/>
                <a:gd name="connsiteY71" fmla="*/ 192194 h 414642"/>
                <a:gd name="connsiteX72" fmla="*/ 374712 w 607639"/>
                <a:gd name="connsiteY72" fmla="*/ 283188 h 414642"/>
                <a:gd name="connsiteX73" fmla="*/ 464783 w 607639"/>
                <a:gd name="connsiteY73" fmla="*/ 202235 h 414642"/>
                <a:gd name="connsiteX74" fmla="*/ 374712 w 607639"/>
                <a:gd name="connsiteY74" fmla="*/ 202235 h 414642"/>
                <a:gd name="connsiteX75" fmla="*/ 364566 w 607639"/>
                <a:gd name="connsiteY75" fmla="*/ 192194 h 414642"/>
                <a:gd name="connsiteX76" fmla="*/ 182270 w 607639"/>
                <a:gd name="connsiteY76" fmla="*/ 101191 h 414642"/>
                <a:gd name="connsiteX77" fmla="*/ 192432 w 607639"/>
                <a:gd name="connsiteY77" fmla="*/ 101191 h 414642"/>
                <a:gd name="connsiteX78" fmla="*/ 202593 w 607639"/>
                <a:gd name="connsiteY78" fmla="*/ 111238 h 414642"/>
                <a:gd name="connsiteX79" fmla="*/ 192432 w 607639"/>
                <a:gd name="connsiteY79" fmla="*/ 121373 h 414642"/>
                <a:gd name="connsiteX80" fmla="*/ 182270 w 607639"/>
                <a:gd name="connsiteY80" fmla="*/ 121373 h 414642"/>
                <a:gd name="connsiteX81" fmla="*/ 172109 w 607639"/>
                <a:gd name="connsiteY81" fmla="*/ 111238 h 414642"/>
                <a:gd name="connsiteX82" fmla="*/ 182270 w 607639"/>
                <a:gd name="connsiteY82" fmla="*/ 101191 h 414642"/>
                <a:gd name="connsiteX83" fmla="*/ 91153 w 607639"/>
                <a:gd name="connsiteY83" fmla="*/ 101191 h 414642"/>
                <a:gd name="connsiteX84" fmla="*/ 141783 w 607639"/>
                <a:gd name="connsiteY84" fmla="*/ 101191 h 414642"/>
                <a:gd name="connsiteX85" fmla="*/ 151927 w 607639"/>
                <a:gd name="connsiteY85" fmla="*/ 111238 h 414642"/>
                <a:gd name="connsiteX86" fmla="*/ 141783 w 607639"/>
                <a:gd name="connsiteY86" fmla="*/ 121373 h 414642"/>
                <a:gd name="connsiteX87" fmla="*/ 91153 w 607639"/>
                <a:gd name="connsiteY87" fmla="*/ 121373 h 414642"/>
                <a:gd name="connsiteX88" fmla="*/ 81009 w 607639"/>
                <a:gd name="connsiteY88" fmla="*/ 111238 h 414642"/>
                <a:gd name="connsiteX89" fmla="*/ 91153 w 607639"/>
                <a:gd name="connsiteY89" fmla="*/ 101191 h 414642"/>
                <a:gd name="connsiteX90" fmla="*/ 374712 w 607639"/>
                <a:gd name="connsiteY90" fmla="*/ 80938 h 414642"/>
                <a:gd name="connsiteX91" fmla="*/ 384858 w 607639"/>
                <a:gd name="connsiteY91" fmla="*/ 91068 h 414642"/>
                <a:gd name="connsiteX92" fmla="*/ 384858 w 607639"/>
                <a:gd name="connsiteY92" fmla="*/ 182063 h 414642"/>
                <a:gd name="connsiteX93" fmla="*/ 475998 w 607639"/>
                <a:gd name="connsiteY93" fmla="*/ 182063 h 414642"/>
                <a:gd name="connsiteX94" fmla="*/ 486055 w 607639"/>
                <a:gd name="connsiteY94" fmla="*/ 192194 h 414642"/>
                <a:gd name="connsiteX95" fmla="*/ 374712 w 607639"/>
                <a:gd name="connsiteY95" fmla="*/ 303360 h 414642"/>
                <a:gd name="connsiteX96" fmla="*/ 263280 w 607639"/>
                <a:gd name="connsiteY96" fmla="*/ 192194 h 414642"/>
                <a:gd name="connsiteX97" fmla="*/ 374712 w 607639"/>
                <a:gd name="connsiteY97" fmla="*/ 80938 h 414642"/>
                <a:gd name="connsiteX98" fmla="*/ 425343 w 607639"/>
                <a:gd name="connsiteY98" fmla="*/ 61744 h 414642"/>
                <a:gd name="connsiteX99" fmla="*/ 425343 w 607639"/>
                <a:gd name="connsiteY99" fmla="*/ 141635 h 414642"/>
                <a:gd name="connsiteX100" fmla="*/ 505373 w 607639"/>
                <a:gd name="connsiteY100" fmla="*/ 141635 h 414642"/>
                <a:gd name="connsiteX101" fmla="*/ 425343 w 607639"/>
                <a:gd name="connsiteY101" fmla="*/ 61744 h 414642"/>
                <a:gd name="connsiteX102" fmla="*/ 161988 w 607639"/>
                <a:gd name="connsiteY102" fmla="*/ 60757 h 414642"/>
                <a:gd name="connsiteX103" fmla="*/ 232948 w 607639"/>
                <a:gd name="connsiteY103" fmla="*/ 60757 h 414642"/>
                <a:gd name="connsiteX104" fmla="*/ 243098 w 607639"/>
                <a:gd name="connsiteY104" fmla="*/ 70804 h 414642"/>
                <a:gd name="connsiteX105" fmla="*/ 232948 w 607639"/>
                <a:gd name="connsiteY105" fmla="*/ 80939 h 414642"/>
                <a:gd name="connsiteX106" fmla="*/ 161988 w 607639"/>
                <a:gd name="connsiteY106" fmla="*/ 80939 h 414642"/>
                <a:gd name="connsiteX107" fmla="*/ 151927 w 607639"/>
                <a:gd name="connsiteY107" fmla="*/ 70804 h 414642"/>
                <a:gd name="connsiteX108" fmla="*/ 161988 w 607639"/>
                <a:gd name="connsiteY108" fmla="*/ 60757 h 414642"/>
                <a:gd name="connsiteX109" fmla="*/ 91146 w 607639"/>
                <a:gd name="connsiteY109" fmla="*/ 60757 h 414642"/>
                <a:gd name="connsiteX110" fmla="*/ 121467 w 607639"/>
                <a:gd name="connsiteY110" fmla="*/ 60757 h 414642"/>
                <a:gd name="connsiteX111" fmla="*/ 131604 w 607639"/>
                <a:gd name="connsiteY111" fmla="*/ 70804 h 414642"/>
                <a:gd name="connsiteX112" fmla="*/ 121467 w 607639"/>
                <a:gd name="connsiteY112" fmla="*/ 80939 h 414642"/>
                <a:gd name="connsiteX113" fmla="*/ 91146 w 607639"/>
                <a:gd name="connsiteY113" fmla="*/ 80939 h 414642"/>
                <a:gd name="connsiteX114" fmla="*/ 81009 w 607639"/>
                <a:gd name="connsiteY114" fmla="*/ 70804 h 414642"/>
                <a:gd name="connsiteX115" fmla="*/ 91146 w 607639"/>
                <a:gd name="connsiteY115" fmla="*/ 60757 h 414642"/>
                <a:gd name="connsiteX116" fmla="*/ 415194 w 607639"/>
                <a:gd name="connsiteY116" fmla="*/ 40505 h 414642"/>
                <a:gd name="connsiteX117" fmla="*/ 526560 w 607639"/>
                <a:gd name="connsiteY117" fmla="*/ 151765 h 414642"/>
                <a:gd name="connsiteX118" fmla="*/ 516501 w 607639"/>
                <a:gd name="connsiteY118" fmla="*/ 161807 h 414642"/>
                <a:gd name="connsiteX119" fmla="*/ 415194 w 607639"/>
                <a:gd name="connsiteY119" fmla="*/ 161807 h 414642"/>
                <a:gd name="connsiteX120" fmla="*/ 405046 w 607639"/>
                <a:gd name="connsiteY120" fmla="*/ 151765 h 414642"/>
                <a:gd name="connsiteX121" fmla="*/ 405046 w 607639"/>
                <a:gd name="connsiteY121" fmla="*/ 50636 h 414642"/>
                <a:gd name="connsiteX122" fmla="*/ 415194 w 607639"/>
                <a:gd name="connsiteY122" fmla="*/ 40505 h 414642"/>
                <a:gd name="connsiteX123" fmla="*/ 70848 w 607639"/>
                <a:gd name="connsiteY123" fmla="*/ 20177 h 414642"/>
                <a:gd name="connsiteX124" fmla="*/ 60791 w 607639"/>
                <a:gd name="connsiteY124" fmla="*/ 30309 h 414642"/>
                <a:gd name="connsiteX125" fmla="*/ 60791 w 607639"/>
                <a:gd name="connsiteY125" fmla="*/ 343802 h 414642"/>
                <a:gd name="connsiteX126" fmla="*/ 222780 w 607639"/>
                <a:gd name="connsiteY126" fmla="*/ 343802 h 414642"/>
                <a:gd name="connsiteX127" fmla="*/ 232927 w 607639"/>
                <a:gd name="connsiteY127" fmla="*/ 353935 h 414642"/>
                <a:gd name="connsiteX128" fmla="*/ 232927 w 607639"/>
                <a:gd name="connsiteY128" fmla="*/ 364067 h 414642"/>
                <a:gd name="connsiteX129" fmla="*/ 374712 w 607639"/>
                <a:gd name="connsiteY129" fmla="*/ 364067 h 414642"/>
                <a:gd name="connsiteX130" fmla="*/ 374712 w 607639"/>
                <a:gd name="connsiteY130" fmla="*/ 353935 h 414642"/>
                <a:gd name="connsiteX131" fmla="*/ 384859 w 607639"/>
                <a:gd name="connsiteY131" fmla="*/ 343802 h 414642"/>
                <a:gd name="connsiteX132" fmla="*/ 546848 w 607639"/>
                <a:gd name="connsiteY132" fmla="*/ 343802 h 414642"/>
                <a:gd name="connsiteX133" fmla="*/ 546848 w 607639"/>
                <a:gd name="connsiteY133" fmla="*/ 30309 h 414642"/>
                <a:gd name="connsiteX134" fmla="*/ 536702 w 607639"/>
                <a:gd name="connsiteY134" fmla="*/ 20177 h 414642"/>
                <a:gd name="connsiteX135" fmla="*/ 70848 w 607639"/>
                <a:gd name="connsiteY135" fmla="*/ 0 h 414642"/>
                <a:gd name="connsiteX136" fmla="*/ 536702 w 607639"/>
                <a:gd name="connsiteY136" fmla="*/ 0 h 414642"/>
                <a:gd name="connsiteX137" fmla="*/ 567142 w 607639"/>
                <a:gd name="connsiteY137" fmla="*/ 30309 h 414642"/>
                <a:gd name="connsiteX138" fmla="*/ 567142 w 607639"/>
                <a:gd name="connsiteY138" fmla="*/ 343802 h 414642"/>
                <a:gd name="connsiteX139" fmla="*/ 597492 w 607639"/>
                <a:gd name="connsiteY139" fmla="*/ 343802 h 414642"/>
                <a:gd name="connsiteX140" fmla="*/ 607639 w 607639"/>
                <a:gd name="connsiteY140" fmla="*/ 353935 h 414642"/>
                <a:gd name="connsiteX141" fmla="*/ 607639 w 607639"/>
                <a:gd name="connsiteY141" fmla="*/ 384244 h 414642"/>
                <a:gd name="connsiteX142" fmla="*/ 577199 w 607639"/>
                <a:gd name="connsiteY142" fmla="*/ 414642 h 414642"/>
                <a:gd name="connsiteX143" fmla="*/ 30351 w 607639"/>
                <a:gd name="connsiteY143" fmla="*/ 414642 h 414642"/>
                <a:gd name="connsiteX144" fmla="*/ 0 w 607639"/>
                <a:gd name="connsiteY144" fmla="*/ 384244 h 414642"/>
                <a:gd name="connsiteX145" fmla="*/ 0 w 607639"/>
                <a:gd name="connsiteY145" fmla="*/ 353935 h 414642"/>
                <a:gd name="connsiteX146" fmla="*/ 10147 w 607639"/>
                <a:gd name="connsiteY146" fmla="*/ 343802 h 414642"/>
                <a:gd name="connsiteX147" fmla="*/ 40497 w 607639"/>
                <a:gd name="connsiteY147" fmla="*/ 343802 h 414642"/>
                <a:gd name="connsiteX148" fmla="*/ 40497 w 607639"/>
                <a:gd name="connsiteY148" fmla="*/ 30309 h 414642"/>
                <a:gd name="connsiteX149" fmla="*/ 70848 w 607639"/>
                <a:gd name="connsiteY149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9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82270" y="262926"/>
                  </a:moveTo>
                  <a:lnTo>
                    <a:pt x="192432" y="262926"/>
                  </a:lnTo>
                  <a:cubicBezTo>
                    <a:pt x="198493" y="262926"/>
                    <a:pt x="202593" y="267012"/>
                    <a:pt x="202593" y="273052"/>
                  </a:cubicBezTo>
                  <a:cubicBezTo>
                    <a:pt x="202593" y="279092"/>
                    <a:pt x="198493" y="283178"/>
                    <a:pt x="192432" y="283178"/>
                  </a:cubicBezTo>
                  <a:lnTo>
                    <a:pt x="182270" y="283178"/>
                  </a:lnTo>
                  <a:cubicBezTo>
                    <a:pt x="176209" y="283178"/>
                    <a:pt x="172109" y="279092"/>
                    <a:pt x="172109" y="273052"/>
                  </a:cubicBezTo>
                  <a:cubicBezTo>
                    <a:pt x="172109" y="267012"/>
                    <a:pt x="176209" y="262926"/>
                    <a:pt x="182270" y="262926"/>
                  </a:cubicBezTo>
                  <a:close/>
                  <a:moveTo>
                    <a:pt x="91153" y="262926"/>
                  </a:moveTo>
                  <a:lnTo>
                    <a:pt x="141783" y="262926"/>
                  </a:lnTo>
                  <a:cubicBezTo>
                    <a:pt x="147834" y="262926"/>
                    <a:pt x="151927" y="267012"/>
                    <a:pt x="151927" y="273052"/>
                  </a:cubicBezTo>
                  <a:cubicBezTo>
                    <a:pt x="151927" y="279092"/>
                    <a:pt x="147834" y="283178"/>
                    <a:pt x="141783" y="283178"/>
                  </a:cubicBezTo>
                  <a:lnTo>
                    <a:pt x="91153" y="283178"/>
                  </a:lnTo>
                  <a:cubicBezTo>
                    <a:pt x="85102" y="283178"/>
                    <a:pt x="81009" y="279092"/>
                    <a:pt x="81009" y="273052"/>
                  </a:cubicBezTo>
                  <a:cubicBezTo>
                    <a:pt x="81009" y="267012"/>
                    <a:pt x="85102" y="262926"/>
                    <a:pt x="91153" y="262926"/>
                  </a:cubicBezTo>
                  <a:close/>
                  <a:moveTo>
                    <a:pt x="161988" y="222493"/>
                  </a:moveTo>
                  <a:lnTo>
                    <a:pt x="232948" y="222493"/>
                  </a:lnTo>
                  <a:cubicBezTo>
                    <a:pt x="239002" y="222493"/>
                    <a:pt x="243098" y="226579"/>
                    <a:pt x="243098" y="232619"/>
                  </a:cubicBezTo>
                  <a:cubicBezTo>
                    <a:pt x="243098" y="238659"/>
                    <a:pt x="239002" y="242745"/>
                    <a:pt x="232948" y="242745"/>
                  </a:cubicBezTo>
                  <a:lnTo>
                    <a:pt x="161988" y="242745"/>
                  </a:lnTo>
                  <a:cubicBezTo>
                    <a:pt x="155934" y="242745"/>
                    <a:pt x="151927" y="238659"/>
                    <a:pt x="151927" y="232619"/>
                  </a:cubicBezTo>
                  <a:cubicBezTo>
                    <a:pt x="151927" y="226579"/>
                    <a:pt x="155934" y="222493"/>
                    <a:pt x="161988" y="222493"/>
                  </a:cubicBezTo>
                  <a:close/>
                  <a:moveTo>
                    <a:pt x="91146" y="222493"/>
                  </a:moveTo>
                  <a:lnTo>
                    <a:pt x="121467" y="222493"/>
                  </a:lnTo>
                  <a:cubicBezTo>
                    <a:pt x="127603" y="222493"/>
                    <a:pt x="131604" y="226579"/>
                    <a:pt x="131604" y="232619"/>
                  </a:cubicBezTo>
                  <a:cubicBezTo>
                    <a:pt x="131604" y="238659"/>
                    <a:pt x="127603" y="242745"/>
                    <a:pt x="121467" y="242745"/>
                  </a:cubicBezTo>
                  <a:lnTo>
                    <a:pt x="91146" y="242745"/>
                  </a:lnTo>
                  <a:cubicBezTo>
                    <a:pt x="85099" y="242745"/>
                    <a:pt x="81009" y="238659"/>
                    <a:pt x="81009" y="232619"/>
                  </a:cubicBezTo>
                  <a:cubicBezTo>
                    <a:pt x="81009" y="226579"/>
                    <a:pt x="85099" y="222493"/>
                    <a:pt x="91146" y="222493"/>
                  </a:cubicBezTo>
                  <a:close/>
                  <a:moveTo>
                    <a:pt x="182270" y="182059"/>
                  </a:moveTo>
                  <a:lnTo>
                    <a:pt x="192432" y="182059"/>
                  </a:lnTo>
                  <a:cubicBezTo>
                    <a:pt x="198493" y="182059"/>
                    <a:pt x="202593" y="186060"/>
                    <a:pt x="202593" y="192195"/>
                  </a:cubicBezTo>
                  <a:cubicBezTo>
                    <a:pt x="202593" y="198240"/>
                    <a:pt x="198493" y="202241"/>
                    <a:pt x="192432" y="202241"/>
                  </a:cubicBezTo>
                  <a:lnTo>
                    <a:pt x="182270" y="202241"/>
                  </a:lnTo>
                  <a:cubicBezTo>
                    <a:pt x="176209" y="202241"/>
                    <a:pt x="172109" y="198240"/>
                    <a:pt x="172109" y="192195"/>
                  </a:cubicBezTo>
                  <a:cubicBezTo>
                    <a:pt x="172109" y="186060"/>
                    <a:pt x="176209" y="182059"/>
                    <a:pt x="182270" y="182059"/>
                  </a:cubicBezTo>
                  <a:close/>
                  <a:moveTo>
                    <a:pt x="91153" y="182059"/>
                  </a:moveTo>
                  <a:lnTo>
                    <a:pt x="141783" y="182059"/>
                  </a:lnTo>
                  <a:cubicBezTo>
                    <a:pt x="147834" y="182059"/>
                    <a:pt x="151927" y="186060"/>
                    <a:pt x="151927" y="192195"/>
                  </a:cubicBezTo>
                  <a:cubicBezTo>
                    <a:pt x="151927" y="198240"/>
                    <a:pt x="147834" y="202241"/>
                    <a:pt x="141783" y="202241"/>
                  </a:cubicBezTo>
                  <a:lnTo>
                    <a:pt x="91153" y="202241"/>
                  </a:lnTo>
                  <a:cubicBezTo>
                    <a:pt x="85102" y="202241"/>
                    <a:pt x="81009" y="198240"/>
                    <a:pt x="81009" y="192195"/>
                  </a:cubicBezTo>
                  <a:cubicBezTo>
                    <a:pt x="81009" y="186060"/>
                    <a:pt x="85102" y="182059"/>
                    <a:pt x="91153" y="182059"/>
                  </a:cubicBezTo>
                  <a:close/>
                  <a:moveTo>
                    <a:pt x="161988" y="141625"/>
                  </a:moveTo>
                  <a:lnTo>
                    <a:pt x="232948" y="141625"/>
                  </a:lnTo>
                  <a:cubicBezTo>
                    <a:pt x="239002" y="141625"/>
                    <a:pt x="243098" y="145626"/>
                    <a:pt x="243098" y="151761"/>
                  </a:cubicBezTo>
                  <a:cubicBezTo>
                    <a:pt x="243098" y="157806"/>
                    <a:pt x="239002" y="161807"/>
                    <a:pt x="232948" y="161807"/>
                  </a:cubicBezTo>
                  <a:lnTo>
                    <a:pt x="161988" y="161807"/>
                  </a:lnTo>
                  <a:cubicBezTo>
                    <a:pt x="155934" y="161807"/>
                    <a:pt x="151927" y="157806"/>
                    <a:pt x="151927" y="151761"/>
                  </a:cubicBezTo>
                  <a:cubicBezTo>
                    <a:pt x="151927" y="145626"/>
                    <a:pt x="155934" y="141625"/>
                    <a:pt x="161988" y="141625"/>
                  </a:cubicBezTo>
                  <a:close/>
                  <a:moveTo>
                    <a:pt x="91146" y="141625"/>
                  </a:moveTo>
                  <a:lnTo>
                    <a:pt x="121467" y="141625"/>
                  </a:lnTo>
                  <a:cubicBezTo>
                    <a:pt x="127603" y="141625"/>
                    <a:pt x="131604" y="145626"/>
                    <a:pt x="131604" y="151761"/>
                  </a:cubicBezTo>
                  <a:cubicBezTo>
                    <a:pt x="131604" y="157806"/>
                    <a:pt x="127603" y="161807"/>
                    <a:pt x="121467" y="161807"/>
                  </a:cubicBezTo>
                  <a:lnTo>
                    <a:pt x="91146" y="161807"/>
                  </a:lnTo>
                  <a:cubicBezTo>
                    <a:pt x="85099" y="161807"/>
                    <a:pt x="81009" y="157806"/>
                    <a:pt x="81009" y="151761"/>
                  </a:cubicBezTo>
                  <a:cubicBezTo>
                    <a:pt x="81009" y="145626"/>
                    <a:pt x="85099" y="141625"/>
                    <a:pt x="91146" y="141625"/>
                  </a:cubicBezTo>
                  <a:close/>
                  <a:moveTo>
                    <a:pt x="364566" y="102176"/>
                  </a:moveTo>
                  <a:cubicBezTo>
                    <a:pt x="318996" y="107241"/>
                    <a:pt x="283573" y="145630"/>
                    <a:pt x="283573" y="192194"/>
                  </a:cubicBezTo>
                  <a:cubicBezTo>
                    <a:pt x="283573" y="242756"/>
                    <a:pt x="324069" y="283188"/>
                    <a:pt x="374712" y="283188"/>
                  </a:cubicBezTo>
                  <a:cubicBezTo>
                    <a:pt x="421261" y="283188"/>
                    <a:pt x="459799" y="247732"/>
                    <a:pt x="464783" y="202235"/>
                  </a:cubicBezTo>
                  <a:lnTo>
                    <a:pt x="374712" y="202235"/>
                  </a:lnTo>
                  <a:cubicBezTo>
                    <a:pt x="368660" y="202235"/>
                    <a:pt x="364566" y="198236"/>
                    <a:pt x="364566" y="192194"/>
                  </a:cubicBezTo>
                  <a:close/>
                  <a:moveTo>
                    <a:pt x="182270" y="101191"/>
                  </a:moveTo>
                  <a:lnTo>
                    <a:pt x="192432" y="101191"/>
                  </a:lnTo>
                  <a:cubicBezTo>
                    <a:pt x="198493" y="101191"/>
                    <a:pt x="202593" y="105192"/>
                    <a:pt x="202593" y="111238"/>
                  </a:cubicBezTo>
                  <a:cubicBezTo>
                    <a:pt x="202593" y="117372"/>
                    <a:pt x="198493" y="121373"/>
                    <a:pt x="192432" y="121373"/>
                  </a:cubicBezTo>
                  <a:lnTo>
                    <a:pt x="182270" y="121373"/>
                  </a:lnTo>
                  <a:cubicBezTo>
                    <a:pt x="176209" y="121373"/>
                    <a:pt x="172109" y="117372"/>
                    <a:pt x="172109" y="111238"/>
                  </a:cubicBezTo>
                  <a:cubicBezTo>
                    <a:pt x="172109" y="105192"/>
                    <a:pt x="176209" y="101191"/>
                    <a:pt x="182270" y="101191"/>
                  </a:cubicBezTo>
                  <a:close/>
                  <a:moveTo>
                    <a:pt x="91153" y="101191"/>
                  </a:moveTo>
                  <a:lnTo>
                    <a:pt x="141783" y="101191"/>
                  </a:lnTo>
                  <a:cubicBezTo>
                    <a:pt x="147834" y="101191"/>
                    <a:pt x="151927" y="105192"/>
                    <a:pt x="151927" y="111238"/>
                  </a:cubicBezTo>
                  <a:cubicBezTo>
                    <a:pt x="151927" y="117372"/>
                    <a:pt x="147834" y="121373"/>
                    <a:pt x="141783" y="121373"/>
                  </a:cubicBezTo>
                  <a:lnTo>
                    <a:pt x="91153" y="121373"/>
                  </a:lnTo>
                  <a:cubicBezTo>
                    <a:pt x="85102" y="121373"/>
                    <a:pt x="81009" y="117372"/>
                    <a:pt x="81009" y="111238"/>
                  </a:cubicBezTo>
                  <a:cubicBezTo>
                    <a:pt x="81009" y="105192"/>
                    <a:pt x="85102" y="101191"/>
                    <a:pt x="91153" y="101191"/>
                  </a:cubicBezTo>
                  <a:close/>
                  <a:moveTo>
                    <a:pt x="374712" y="80938"/>
                  </a:moveTo>
                  <a:cubicBezTo>
                    <a:pt x="380764" y="80938"/>
                    <a:pt x="384858" y="85026"/>
                    <a:pt x="384858" y="91068"/>
                  </a:cubicBezTo>
                  <a:lnTo>
                    <a:pt x="384858" y="182063"/>
                  </a:lnTo>
                  <a:lnTo>
                    <a:pt x="475998" y="182063"/>
                  </a:lnTo>
                  <a:cubicBezTo>
                    <a:pt x="482050" y="182063"/>
                    <a:pt x="486055" y="186062"/>
                    <a:pt x="486055" y="192194"/>
                  </a:cubicBezTo>
                  <a:cubicBezTo>
                    <a:pt x="486055" y="253864"/>
                    <a:pt x="436480" y="303360"/>
                    <a:pt x="374712" y="303360"/>
                  </a:cubicBezTo>
                  <a:cubicBezTo>
                    <a:pt x="312944" y="303360"/>
                    <a:pt x="263280" y="253864"/>
                    <a:pt x="263280" y="192194"/>
                  </a:cubicBezTo>
                  <a:cubicBezTo>
                    <a:pt x="263280" y="130523"/>
                    <a:pt x="312944" y="80938"/>
                    <a:pt x="374712" y="80938"/>
                  </a:cubicBezTo>
                  <a:close/>
                  <a:moveTo>
                    <a:pt x="425343" y="61744"/>
                  </a:moveTo>
                  <a:lnTo>
                    <a:pt x="425343" y="141635"/>
                  </a:lnTo>
                  <a:lnTo>
                    <a:pt x="505373" y="141635"/>
                  </a:lnTo>
                  <a:cubicBezTo>
                    <a:pt x="500299" y="99157"/>
                    <a:pt x="466827" y="65743"/>
                    <a:pt x="425343" y="61744"/>
                  </a:cubicBezTo>
                  <a:close/>
                  <a:moveTo>
                    <a:pt x="161988" y="60757"/>
                  </a:moveTo>
                  <a:lnTo>
                    <a:pt x="232948" y="60757"/>
                  </a:lnTo>
                  <a:cubicBezTo>
                    <a:pt x="239002" y="60757"/>
                    <a:pt x="243098" y="64758"/>
                    <a:pt x="243098" y="70804"/>
                  </a:cubicBezTo>
                  <a:cubicBezTo>
                    <a:pt x="243098" y="76938"/>
                    <a:pt x="239002" y="80939"/>
                    <a:pt x="232948" y="80939"/>
                  </a:cubicBezTo>
                  <a:lnTo>
                    <a:pt x="161988" y="80939"/>
                  </a:lnTo>
                  <a:cubicBezTo>
                    <a:pt x="155934" y="80939"/>
                    <a:pt x="151927" y="76938"/>
                    <a:pt x="151927" y="70804"/>
                  </a:cubicBezTo>
                  <a:cubicBezTo>
                    <a:pt x="151927" y="64758"/>
                    <a:pt x="155934" y="60757"/>
                    <a:pt x="161988" y="60757"/>
                  </a:cubicBezTo>
                  <a:close/>
                  <a:moveTo>
                    <a:pt x="91146" y="60757"/>
                  </a:moveTo>
                  <a:lnTo>
                    <a:pt x="121467" y="60757"/>
                  </a:lnTo>
                  <a:cubicBezTo>
                    <a:pt x="127603" y="60757"/>
                    <a:pt x="131604" y="64758"/>
                    <a:pt x="131604" y="70804"/>
                  </a:cubicBezTo>
                  <a:cubicBezTo>
                    <a:pt x="131604" y="76938"/>
                    <a:pt x="127603" y="80939"/>
                    <a:pt x="121467" y="80939"/>
                  </a:cubicBezTo>
                  <a:lnTo>
                    <a:pt x="91146" y="80939"/>
                  </a:lnTo>
                  <a:cubicBezTo>
                    <a:pt x="85099" y="80939"/>
                    <a:pt x="81009" y="76938"/>
                    <a:pt x="81009" y="70804"/>
                  </a:cubicBezTo>
                  <a:cubicBezTo>
                    <a:pt x="81009" y="64758"/>
                    <a:pt x="85099" y="60757"/>
                    <a:pt x="91146" y="60757"/>
                  </a:cubicBezTo>
                  <a:close/>
                  <a:moveTo>
                    <a:pt x="415194" y="40505"/>
                  </a:moveTo>
                  <a:cubicBezTo>
                    <a:pt x="476975" y="40505"/>
                    <a:pt x="526560" y="90092"/>
                    <a:pt x="526560" y="151765"/>
                  </a:cubicBezTo>
                  <a:cubicBezTo>
                    <a:pt x="526560" y="157808"/>
                    <a:pt x="522554" y="161807"/>
                    <a:pt x="516501" y="161807"/>
                  </a:cubicBezTo>
                  <a:lnTo>
                    <a:pt x="415194" y="161807"/>
                  </a:lnTo>
                  <a:cubicBezTo>
                    <a:pt x="409141" y="161807"/>
                    <a:pt x="405046" y="157808"/>
                    <a:pt x="405046" y="151765"/>
                  </a:cubicBezTo>
                  <a:lnTo>
                    <a:pt x="405046" y="50636"/>
                  </a:lnTo>
                  <a:cubicBezTo>
                    <a:pt x="405046" y="44593"/>
                    <a:pt x="409141" y="40505"/>
                    <a:pt x="415194" y="40505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1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1"/>
                    <a:pt x="378718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1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1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śḷíḑê"/>
            <p:cNvSpPr/>
            <p:nvPr/>
          </p:nvSpPr>
          <p:spPr bwMode="auto">
            <a:xfrm>
              <a:off x="4995078" y="3269614"/>
              <a:ext cx="716272" cy="715330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087" y="3467627"/>
            <a:ext cx="5209524" cy="3390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69" y="-406409"/>
            <a:ext cx="7572737" cy="75727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32016" y="2490957"/>
            <a:ext cx="5224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406795"/>
            <a:ext cx="5905500" cy="590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70" y="1096223"/>
            <a:ext cx="4843855" cy="30776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08" y="3028950"/>
            <a:ext cx="5019865" cy="3978709"/>
          </a:xfrm>
          <a:prstGeom prst="rect">
            <a:avLst/>
          </a:prstGeom>
        </p:spPr>
      </p:pic>
      <p:sp>
        <p:nvSpPr>
          <p:cNvPr id="9" name="MH_Entry_1"/>
          <p:cNvSpPr/>
          <p:nvPr>
            <p:custDataLst>
              <p:tags r:id="rId5"/>
            </p:custDataLst>
          </p:nvPr>
        </p:nvSpPr>
        <p:spPr>
          <a:xfrm>
            <a:off x="1749255" y="2734021"/>
            <a:ext cx="9064113" cy="12863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李旭科毛笔行书" panose="02010600030101010101" pitchFamily="2" charset="-122"/>
                <a:ea typeface="李旭科毛笔行书" panose="02010600030101010101" pitchFamily="2" charset="-122"/>
                <a:sym typeface="Arial" panose="020B0604020202090204" pitchFamily="34" charset="0"/>
              </a:rPr>
              <a:t>点击添加相关标题文字</a:t>
            </a:r>
            <a:endParaRPr lang="zh-CN" altLang="en-US" sz="7200" b="1" spc="-150" dirty="0">
              <a:solidFill>
                <a:schemeClr val="tx1">
                  <a:lumMod val="85000"/>
                  <a:lumOff val="15000"/>
                </a:schemeClr>
              </a:solidFill>
              <a:latin typeface="李旭科毛笔行书" panose="02010600030101010101" pitchFamily="2" charset="-122"/>
              <a:ea typeface="李旭科毛笔行书" panose="02010600030101010101" pitchFamily="2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ec19251-ff93-4709-aaff-1f42f79ecb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9473" y="1832418"/>
            <a:ext cx="10818566" cy="4548909"/>
            <a:chOff x="741000" y="1269000"/>
            <a:chExt cx="10818566" cy="4548909"/>
          </a:xfrm>
        </p:grpSpPr>
        <p:grpSp>
          <p:nvGrpSpPr>
            <p:cNvPr id="4" name="î$ľiḍè"/>
            <p:cNvGrpSpPr/>
            <p:nvPr/>
          </p:nvGrpSpPr>
          <p:grpSpPr>
            <a:xfrm>
              <a:off x="1922814" y="3125584"/>
              <a:ext cx="1828502" cy="536047"/>
              <a:chOff x="2193925" y="492126"/>
              <a:chExt cx="1500188" cy="439738"/>
            </a:xfrm>
            <a:solidFill>
              <a:schemeClr val="accent1"/>
            </a:solidFill>
          </p:grpSpPr>
          <p:sp>
            <p:nvSpPr>
              <p:cNvPr id="50" name="îŝ1iḓé"/>
              <p:cNvSpPr/>
              <p:nvPr/>
            </p:nvSpPr>
            <p:spPr bwMode="auto">
              <a:xfrm>
                <a:off x="3394075" y="492126"/>
                <a:ext cx="300038" cy="266700"/>
              </a:xfrm>
              <a:custGeom>
                <a:avLst/>
                <a:gdLst/>
                <a:ahLst/>
                <a:cxnLst>
                  <a:cxn ang="0">
                    <a:pos x="186" y="97"/>
                  </a:cxn>
                  <a:cxn ang="0">
                    <a:pos x="186" y="97"/>
                  </a:cxn>
                  <a:cxn ang="0">
                    <a:pos x="183" y="94"/>
                  </a:cxn>
                  <a:cxn ang="0">
                    <a:pos x="178" y="92"/>
                  </a:cxn>
                  <a:cxn ang="0">
                    <a:pos x="161" y="88"/>
                  </a:cxn>
                  <a:cxn ang="0">
                    <a:pos x="130" y="81"/>
                  </a:cxn>
                  <a:cxn ang="0">
                    <a:pos x="90" y="4"/>
                  </a:cxn>
                  <a:cxn ang="0">
                    <a:pos x="75" y="0"/>
                  </a:cxn>
                  <a:cxn ang="0">
                    <a:pos x="83" y="72"/>
                  </a:cxn>
                  <a:cxn ang="0">
                    <a:pos x="43" y="64"/>
                  </a:cxn>
                  <a:cxn ang="0">
                    <a:pos x="26" y="32"/>
                  </a:cxn>
                  <a:cxn ang="0">
                    <a:pos x="18" y="31"/>
                  </a:cxn>
                  <a:cxn ang="0">
                    <a:pos x="18" y="34"/>
                  </a:cxn>
                  <a:cxn ang="0">
                    <a:pos x="16" y="33"/>
                  </a:cxn>
                  <a:cxn ang="0">
                    <a:pos x="19" y="69"/>
                  </a:cxn>
                  <a:cxn ang="0">
                    <a:pos x="19" y="75"/>
                  </a:cxn>
                  <a:cxn ang="0">
                    <a:pos x="17" y="80"/>
                  </a:cxn>
                  <a:cxn ang="0">
                    <a:pos x="0" y="111"/>
                  </a:cxn>
                  <a:cxn ang="0">
                    <a:pos x="2" y="112"/>
                  </a:cxn>
                  <a:cxn ang="0">
                    <a:pos x="0" y="114"/>
                  </a:cxn>
                  <a:cxn ang="0">
                    <a:pos x="9" y="117"/>
                  </a:cxn>
                  <a:cxn ang="0">
                    <a:pos x="38" y="95"/>
                  </a:cxn>
                  <a:cxn ang="0">
                    <a:pos x="77" y="102"/>
                  </a:cxn>
                  <a:cxn ang="0">
                    <a:pos x="41" y="165"/>
                  </a:cxn>
                  <a:cxn ang="0">
                    <a:pos x="57" y="168"/>
                  </a:cxn>
                  <a:cxn ang="0">
                    <a:pos x="124" y="111"/>
                  </a:cxn>
                  <a:cxn ang="0">
                    <a:pos x="155" y="118"/>
                  </a:cxn>
                  <a:cxn ang="0">
                    <a:pos x="173" y="121"/>
                  </a:cxn>
                  <a:cxn ang="0">
                    <a:pos x="173" y="121"/>
                  </a:cxn>
                  <a:cxn ang="0">
                    <a:pos x="177" y="121"/>
                  </a:cxn>
                  <a:cxn ang="0">
                    <a:pos x="181" y="119"/>
                  </a:cxn>
                  <a:cxn ang="0">
                    <a:pos x="181" y="119"/>
                  </a:cxn>
                  <a:cxn ang="0">
                    <a:pos x="186" y="115"/>
                  </a:cxn>
                  <a:cxn ang="0">
                    <a:pos x="188" y="112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6"/>
                  </a:cxn>
                  <a:cxn ang="0">
                    <a:pos x="189" y="102"/>
                  </a:cxn>
                  <a:cxn ang="0">
                    <a:pos x="186" y="97"/>
                  </a:cxn>
                  <a:cxn ang="0">
                    <a:pos x="186" y="97"/>
                  </a:cxn>
                </a:cxnLst>
                <a:rect l="0" t="0" r="r" b="b"/>
                <a:pathLst>
                  <a:path w="189" h="168">
                    <a:moveTo>
                      <a:pt x="186" y="97"/>
                    </a:moveTo>
                    <a:lnTo>
                      <a:pt x="186" y="97"/>
                    </a:lnTo>
                    <a:lnTo>
                      <a:pt x="183" y="94"/>
                    </a:lnTo>
                    <a:lnTo>
                      <a:pt x="178" y="92"/>
                    </a:lnTo>
                    <a:lnTo>
                      <a:pt x="161" y="88"/>
                    </a:lnTo>
                    <a:lnTo>
                      <a:pt x="130" y="81"/>
                    </a:lnTo>
                    <a:lnTo>
                      <a:pt x="90" y="4"/>
                    </a:lnTo>
                    <a:lnTo>
                      <a:pt x="75" y="0"/>
                    </a:lnTo>
                    <a:lnTo>
                      <a:pt x="83" y="72"/>
                    </a:lnTo>
                    <a:lnTo>
                      <a:pt x="43" y="64"/>
                    </a:lnTo>
                    <a:lnTo>
                      <a:pt x="26" y="32"/>
                    </a:lnTo>
                    <a:lnTo>
                      <a:pt x="18" y="31"/>
                    </a:lnTo>
                    <a:lnTo>
                      <a:pt x="18" y="34"/>
                    </a:lnTo>
                    <a:lnTo>
                      <a:pt x="16" y="33"/>
                    </a:lnTo>
                    <a:lnTo>
                      <a:pt x="19" y="69"/>
                    </a:lnTo>
                    <a:lnTo>
                      <a:pt x="19" y="75"/>
                    </a:lnTo>
                    <a:lnTo>
                      <a:pt x="17" y="80"/>
                    </a:lnTo>
                    <a:lnTo>
                      <a:pt x="0" y="111"/>
                    </a:lnTo>
                    <a:lnTo>
                      <a:pt x="2" y="112"/>
                    </a:lnTo>
                    <a:lnTo>
                      <a:pt x="0" y="114"/>
                    </a:lnTo>
                    <a:lnTo>
                      <a:pt x="9" y="117"/>
                    </a:lnTo>
                    <a:lnTo>
                      <a:pt x="38" y="95"/>
                    </a:lnTo>
                    <a:lnTo>
                      <a:pt x="77" y="102"/>
                    </a:lnTo>
                    <a:lnTo>
                      <a:pt x="41" y="165"/>
                    </a:lnTo>
                    <a:lnTo>
                      <a:pt x="57" y="168"/>
                    </a:lnTo>
                    <a:lnTo>
                      <a:pt x="124" y="111"/>
                    </a:lnTo>
                    <a:lnTo>
                      <a:pt x="155" y="118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7" y="121"/>
                    </a:lnTo>
                    <a:lnTo>
                      <a:pt x="181" y="119"/>
                    </a:lnTo>
                    <a:lnTo>
                      <a:pt x="181" y="119"/>
                    </a:lnTo>
                    <a:lnTo>
                      <a:pt x="186" y="115"/>
                    </a:lnTo>
                    <a:lnTo>
                      <a:pt x="188" y="112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6"/>
                    </a:lnTo>
                    <a:lnTo>
                      <a:pt x="189" y="102"/>
                    </a:lnTo>
                    <a:lnTo>
                      <a:pt x="186" y="97"/>
                    </a:lnTo>
                    <a:lnTo>
                      <a:pt x="186" y="9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1" name="ïślidè"/>
              <p:cNvSpPr/>
              <p:nvPr/>
            </p:nvSpPr>
            <p:spPr bwMode="auto">
              <a:xfrm>
                <a:off x="2570163" y="669926"/>
                <a:ext cx="53975" cy="30163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34" y="7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34" h="19">
                    <a:moveTo>
                      <a:pt x="0" y="12"/>
                    </a:moveTo>
                    <a:lnTo>
                      <a:pt x="3" y="19"/>
                    </a:lnTo>
                    <a:lnTo>
                      <a:pt x="3" y="19"/>
                    </a:lnTo>
                    <a:lnTo>
                      <a:pt x="34" y="7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2" name="isḷiďé"/>
              <p:cNvSpPr/>
              <p:nvPr/>
            </p:nvSpPr>
            <p:spPr bwMode="auto">
              <a:xfrm>
                <a:off x="2470150" y="712788"/>
                <a:ext cx="53975" cy="3175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3" y="20"/>
                  </a:cxn>
                  <a:cxn ang="0">
                    <a:pos x="3" y="20"/>
                  </a:cxn>
                  <a:cxn ang="0">
                    <a:pos x="34" y="6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0" y="15"/>
                  </a:cxn>
                  <a:cxn ang="0">
                    <a:pos x="0" y="15"/>
                  </a:cxn>
                </a:cxnLst>
                <a:rect l="0" t="0" r="r" b="b"/>
                <a:pathLst>
                  <a:path w="34" h="20">
                    <a:moveTo>
                      <a:pt x="0" y="15"/>
                    </a:moveTo>
                    <a:lnTo>
                      <a:pt x="3" y="20"/>
                    </a:lnTo>
                    <a:lnTo>
                      <a:pt x="3" y="20"/>
                    </a:lnTo>
                    <a:lnTo>
                      <a:pt x="34" y="6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3" name="iṣľïḍê"/>
              <p:cNvSpPr/>
              <p:nvPr/>
            </p:nvSpPr>
            <p:spPr bwMode="auto">
              <a:xfrm>
                <a:off x="2371725" y="762001"/>
                <a:ext cx="53975" cy="38100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5" y="24"/>
                  </a:cxn>
                  <a:cxn ang="0">
                    <a:pos x="5" y="24"/>
                  </a:cxn>
                  <a:cxn ang="0">
                    <a:pos x="34" y="6"/>
                  </a:cxn>
                  <a:cxn ang="0">
                    <a:pos x="31" y="0"/>
                  </a:cxn>
                  <a:cxn ang="0">
                    <a:pos x="31" y="0"/>
                  </a:cxn>
                  <a:cxn ang="0">
                    <a:pos x="0" y="18"/>
                  </a:cxn>
                  <a:cxn ang="0">
                    <a:pos x="0" y="18"/>
                  </a:cxn>
                </a:cxnLst>
                <a:rect l="0" t="0" r="r" b="b"/>
                <a:pathLst>
                  <a:path w="34" h="24">
                    <a:moveTo>
                      <a:pt x="0" y="18"/>
                    </a:moveTo>
                    <a:lnTo>
                      <a:pt x="5" y="24"/>
                    </a:lnTo>
                    <a:lnTo>
                      <a:pt x="5" y="24"/>
                    </a:lnTo>
                    <a:lnTo>
                      <a:pt x="34" y="6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4" name="iṩľídè"/>
              <p:cNvSpPr/>
              <p:nvPr/>
            </p:nvSpPr>
            <p:spPr bwMode="auto">
              <a:xfrm>
                <a:off x="2193925" y="885826"/>
                <a:ext cx="49213" cy="46038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5" y="29"/>
                  </a:cxn>
                  <a:cxn ang="0">
                    <a:pos x="5" y="29"/>
                  </a:cxn>
                  <a:cxn ang="0">
                    <a:pos x="31" y="6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0" y="23"/>
                  </a:cxn>
                  <a:cxn ang="0">
                    <a:pos x="0" y="23"/>
                  </a:cxn>
                </a:cxnLst>
                <a:rect l="0" t="0" r="r" b="b"/>
                <a:pathLst>
                  <a:path w="31" h="29">
                    <a:moveTo>
                      <a:pt x="0" y="23"/>
                    </a:moveTo>
                    <a:lnTo>
                      <a:pt x="5" y="29"/>
                    </a:lnTo>
                    <a:lnTo>
                      <a:pt x="5" y="29"/>
                    </a:lnTo>
                    <a:lnTo>
                      <a:pt x="31" y="6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5" name="iṣlîḑé"/>
              <p:cNvSpPr/>
              <p:nvPr/>
            </p:nvSpPr>
            <p:spPr bwMode="auto">
              <a:xfrm>
                <a:off x="2279650" y="820738"/>
                <a:ext cx="50800" cy="39688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4" y="25"/>
                  </a:cxn>
                  <a:cxn ang="0">
                    <a:pos x="4" y="25"/>
                  </a:cxn>
                  <a:cxn ang="0">
                    <a:pos x="32" y="5"/>
                  </a:cxn>
                  <a:cxn ang="0">
                    <a:pos x="29" y="0"/>
                  </a:cxn>
                  <a:cxn ang="0">
                    <a:pos x="29" y="0"/>
                  </a:cxn>
                  <a:cxn ang="0">
                    <a:pos x="0" y="19"/>
                  </a:cxn>
                  <a:cxn ang="0">
                    <a:pos x="0" y="19"/>
                  </a:cxn>
                </a:cxnLst>
                <a:rect l="0" t="0" r="r" b="b"/>
                <a:pathLst>
                  <a:path w="32" h="25">
                    <a:moveTo>
                      <a:pt x="0" y="19"/>
                    </a:moveTo>
                    <a:lnTo>
                      <a:pt x="4" y="25"/>
                    </a:lnTo>
                    <a:lnTo>
                      <a:pt x="4" y="25"/>
                    </a:lnTo>
                    <a:lnTo>
                      <a:pt x="32" y="5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6" name="îS1îḍé"/>
              <p:cNvSpPr/>
              <p:nvPr/>
            </p:nvSpPr>
            <p:spPr bwMode="auto">
              <a:xfrm>
                <a:off x="2998788" y="579438"/>
                <a:ext cx="55563" cy="15875"/>
              </a:xfrm>
              <a:custGeom>
                <a:avLst/>
                <a:gdLst/>
                <a:ahLst/>
                <a:cxnLst>
                  <a:cxn ang="0">
                    <a:pos x="1" y="10"/>
                  </a:cxn>
                  <a:cxn ang="0">
                    <a:pos x="1" y="10"/>
                  </a:cxn>
                  <a:cxn ang="0">
                    <a:pos x="35" y="7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0" y="3"/>
                  </a:cxn>
                  <a:cxn ang="0">
                    <a:pos x="1" y="10"/>
                  </a:cxn>
                </a:cxnLst>
                <a:rect l="0" t="0" r="r" b="b"/>
                <a:pathLst>
                  <a:path w="35" h="10">
                    <a:moveTo>
                      <a:pt x="1" y="10"/>
                    </a:moveTo>
                    <a:lnTo>
                      <a:pt x="1" y="10"/>
                    </a:lnTo>
                    <a:lnTo>
                      <a:pt x="35" y="7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0" y="3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7" name="îṩlïḓe"/>
              <p:cNvSpPr/>
              <p:nvPr/>
            </p:nvSpPr>
            <p:spPr bwMode="auto">
              <a:xfrm>
                <a:off x="3221038" y="576263"/>
                <a:ext cx="55563" cy="142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35" y="9"/>
                  </a:cxn>
                  <a:cxn ang="0">
                    <a:pos x="35" y="2"/>
                  </a:cxn>
                  <a:cxn ang="0">
                    <a:pos x="35" y="2"/>
                  </a:cxn>
                  <a:cxn ang="0">
                    <a:pos x="0" y="0"/>
                  </a:cxn>
                  <a:cxn ang="0">
                    <a:pos x="0" y="8"/>
                  </a:cxn>
                </a:cxnLst>
                <a:rect l="0" t="0" r="r" b="b"/>
                <a:pathLst>
                  <a:path w="35" h="9">
                    <a:moveTo>
                      <a:pt x="0" y="8"/>
                    </a:moveTo>
                    <a:lnTo>
                      <a:pt x="0" y="8"/>
                    </a:lnTo>
                    <a:lnTo>
                      <a:pt x="35" y="9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8" name="ïŝļiḑè"/>
              <p:cNvSpPr/>
              <p:nvPr/>
            </p:nvSpPr>
            <p:spPr bwMode="auto">
              <a:xfrm>
                <a:off x="3108325" y="576263"/>
                <a:ext cx="57150" cy="12700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36" y="7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0" y="0"/>
                  </a:cxn>
                  <a:cxn ang="0">
                    <a:pos x="2" y="8"/>
                  </a:cxn>
                </a:cxnLst>
                <a:rect l="0" t="0" r="r" b="b"/>
                <a:pathLst>
                  <a:path w="36" h="8">
                    <a:moveTo>
                      <a:pt x="2" y="8"/>
                    </a:moveTo>
                    <a:lnTo>
                      <a:pt x="2" y="8"/>
                    </a:lnTo>
                    <a:lnTo>
                      <a:pt x="36" y="7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9" name="ïṣliďè"/>
              <p:cNvSpPr/>
              <p:nvPr/>
            </p:nvSpPr>
            <p:spPr bwMode="auto">
              <a:xfrm>
                <a:off x="3330575" y="584201"/>
                <a:ext cx="55563" cy="20638"/>
              </a:xfrm>
              <a:custGeom>
                <a:avLst/>
                <a:gdLst/>
                <a:ahLst/>
                <a:cxnLst>
                  <a:cxn ang="0">
                    <a:pos x="35" y="5"/>
                  </a:cxn>
                  <a:cxn ang="0">
                    <a:pos x="35" y="5"/>
                  </a:cxn>
                  <a:cxn ang="0">
                    <a:pos x="26" y="4"/>
                  </a:cxn>
                  <a:cxn ang="0">
                    <a:pos x="1" y="0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25" y="10"/>
                  </a:cxn>
                  <a:cxn ang="0">
                    <a:pos x="34" y="13"/>
                  </a:cxn>
                  <a:cxn ang="0">
                    <a:pos x="35" y="5"/>
                  </a:cxn>
                </a:cxnLst>
                <a:rect l="0" t="0" r="r" b="b"/>
                <a:pathLst>
                  <a:path w="35" h="13">
                    <a:moveTo>
                      <a:pt x="35" y="5"/>
                    </a:moveTo>
                    <a:lnTo>
                      <a:pt x="35" y="5"/>
                    </a:lnTo>
                    <a:lnTo>
                      <a:pt x="26" y="4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5" y="10"/>
                    </a:lnTo>
                    <a:lnTo>
                      <a:pt x="34" y="13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60" name="iṣlïďè"/>
              <p:cNvSpPr/>
              <p:nvPr/>
            </p:nvSpPr>
            <p:spPr bwMode="auto">
              <a:xfrm>
                <a:off x="2889250" y="590551"/>
                <a:ext cx="55563" cy="19050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1" y="12"/>
                  </a:cxn>
                  <a:cxn ang="0">
                    <a:pos x="35" y="7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5"/>
                  </a:cxn>
                  <a:cxn ang="0">
                    <a:pos x="1" y="12"/>
                  </a:cxn>
                </a:cxnLst>
                <a:rect l="0" t="0" r="r" b="b"/>
                <a:pathLst>
                  <a:path w="35" h="12">
                    <a:moveTo>
                      <a:pt x="1" y="12"/>
                    </a:moveTo>
                    <a:lnTo>
                      <a:pt x="1" y="12"/>
                    </a:lnTo>
                    <a:lnTo>
                      <a:pt x="35" y="7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5"/>
                    </a:lnTo>
                    <a:lnTo>
                      <a:pt x="1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61" name="iśľiḍê"/>
              <p:cNvSpPr/>
              <p:nvPr/>
            </p:nvSpPr>
            <p:spPr bwMode="auto">
              <a:xfrm>
                <a:off x="2781300" y="609601"/>
                <a:ext cx="55563" cy="222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35" y="6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7"/>
                  </a:cxn>
                  <a:cxn ang="0">
                    <a:pos x="0" y="7"/>
                  </a:cxn>
                </a:cxnLst>
                <a:rect l="0" t="0" r="r" b="b"/>
                <a:pathLst>
                  <a:path w="35" h="14">
                    <a:moveTo>
                      <a:pt x="0" y="7"/>
                    </a:moveTo>
                    <a:lnTo>
                      <a:pt x="1" y="14"/>
                    </a:lnTo>
                    <a:lnTo>
                      <a:pt x="1" y="14"/>
                    </a:lnTo>
                    <a:lnTo>
                      <a:pt x="35" y="6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62" name="íṥlïḋê"/>
              <p:cNvSpPr/>
              <p:nvPr/>
            </p:nvSpPr>
            <p:spPr bwMode="auto">
              <a:xfrm>
                <a:off x="2673350" y="635001"/>
                <a:ext cx="57150" cy="2698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36" y="7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36" h="17">
                    <a:moveTo>
                      <a:pt x="0" y="10"/>
                    </a:moveTo>
                    <a:lnTo>
                      <a:pt x="2" y="17"/>
                    </a:lnTo>
                    <a:lnTo>
                      <a:pt x="2" y="17"/>
                    </a:lnTo>
                    <a:lnTo>
                      <a:pt x="36" y="7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</p:grpSp>
        <p:sp>
          <p:nvSpPr>
            <p:cNvPr id="5" name="îṡḷíḑè"/>
            <p:cNvSpPr/>
            <p:nvPr/>
          </p:nvSpPr>
          <p:spPr bwMode="auto">
            <a:xfrm>
              <a:off x="3368286" y="3429000"/>
              <a:ext cx="1983168" cy="952937"/>
            </a:xfrm>
            <a:custGeom>
              <a:avLst/>
              <a:gdLst/>
              <a:ahLst/>
              <a:cxnLst>
                <a:cxn ang="0">
                  <a:pos x="179" y="60"/>
                </a:cxn>
                <a:cxn ang="0">
                  <a:pos x="175" y="50"/>
                </a:cxn>
                <a:cxn ang="0">
                  <a:pos x="170" y="42"/>
                </a:cxn>
                <a:cxn ang="0">
                  <a:pos x="160" y="37"/>
                </a:cxn>
                <a:cxn ang="0">
                  <a:pos x="148" y="33"/>
                </a:cxn>
                <a:cxn ang="0">
                  <a:pos x="147" y="28"/>
                </a:cxn>
                <a:cxn ang="0">
                  <a:pos x="141" y="19"/>
                </a:cxn>
                <a:cxn ang="0">
                  <a:pos x="133" y="12"/>
                </a:cxn>
                <a:cxn ang="0">
                  <a:pos x="121" y="9"/>
                </a:cxn>
                <a:cxn ang="0">
                  <a:pos x="115" y="8"/>
                </a:cxn>
                <a:cxn ang="0">
                  <a:pos x="103" y="10"/>
                </a:cxn>
                <a:cxn ang="0">
                  <a:pos x="93" y="15"/>
                </a:cxn>
                <a:cxn ang="0">
                  <a:pos x="88" y="9"/>
                </a:cxn>
                <a:cxn ang="0">
                  <a:pos x="72" y="1"/>
                </a:cxn>
                <a:cxn ang="0">
                  <a:pos x="64" y="0"/>
                </a:cxn>
                <a:cxn ang="0">
                  <a:pos x="50" y="3"/>
                </a:cxn>
                <a:cxn ang="0">
                  <a:pos x="39" y="8"/>
                </a:cxn>
                <a:cxn ang="0">
                  <a:pos x="32" y="17"/>
                </a:cxn>
                <a:cxn ang="0">
                  <a:pos x="30" y="27"/>
                </a:cxn>
                <a:cxn ang="0">
                  <a:pos x="31" y="33"/>
                </a:cxn>
                <a:cxn ang="0">
                  <a:pos x="24" y="34"/>
                </a:cxn>
                <a:cxn ang="0">
                  <a:pos x="13" y="39"/>
                </a:cxn>
                <a:cxn ang="0">
                  <a:pos x="5" y="45"/>
                </a:cxn>
                <a:cxn ang="0">
                  <a:pos x="0" y="54"/>
                </a:cxn>
                <a:cxn ang="0">
                  <a:pos x="0" y="60"/>
                </a:cxn>
                <a:cxn ang="0">
                  <a:pos x="2" y="69"/>
                </a:cxn>
                <a:cxn ang="0">
                  <a:pos x="9" y="77"/>
                </a:cxn>
                <a:cxn ang="0">
                  <a:pos x="17" y="83"/>
                </a:cxn>
                <a:cxn ang="0">
                  <a:pos x="30" y="86"/>
                </a:cxn>
                <a:cxn ang="0">
                  <a:pos x="32" y="86"/>
                </a:cxn>
                <a:cxn ang="0">
                  <a:pos x="34" y="86"/>
                </a:cxn>
                <a:cxn ang="0">
                  <a:pos x="35" y="86"/>
                </a:cxn>
                <a:cxn ang="0">
                  <a:pos x="147" y="86"/>
                </a:cxn>
                <a:cxn ang="0">
                  <a:pos x="154" y="85"/>
                </a:cxn>
                <a:cxn ang="0">
                  <a:pos x="165" y="80"/>
                </a:cxn>
                <a:cxn ang="0">
                  <a:pos x="173" y="74"/>
                </a:cxn>
                <a:cxn ang="0">
                  <a:pos x="178" y="64"/>
                </a:cxn>
                <a:cxn ang="0">
                  <a:pos x="179" y="60"/>
                </a:cxn>
              </a:cxnLst>
              <a:rect l="0" t="0" r="r" b="b"/>
              <a:pathLst>
                <a:path w="179" h="86">
                  <a:moveTo>
                    <a:pt x="179" y="60"/>
                  </a:moveTo>
                  <a:lnTo>
                    <a:pt x="179" y="60"/>
                  </a:lnTo>
                  <a:lnTo>
                    <a:pt x="178" y="54"/>
                  </a:lnTo>
                  <a:lnTo>
                    <a:pt x="175" y="50"/>
                  </a:lnTo>
                  <a:lnTo>
                    <a:pt x="173" y="45"/>
                  </a:lnTo>
                  <a:lnTo>
                    <a:pt x="170" y="42"/>
                  </a:lnTo>
                  <a:lnTo>
                    <a:pt x="166" y="39"/>
                  </a:lnTo>
                  <a:lnTo>
                    <a:pt x="160" y="37"/>
                  </a:lnTo>
                  <a:lnTo>
                    <a:pt x="155" y="34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7" y="28"/>
                  </a:lnTo>
                  <a:lnTo>
                    <a:pt x="145" y="23"/>
                  </a:lnTo>
                  <a:lnTo>
                    <a:pt x="141" y="19"/>
                  </a:lnTo>
                  <a:lnTo>
                    <a:pt x="138" y="16"/>
                  </a:lnTo>
                  <a:lnTo>
                    <a:pt x="133" y="12"/>
                  </a:lnTo>
                  <a:lnTo>
                    <a:pt x="127" y="10"/>
                  </a:lnTo>
                  <a:lnTo>
                    <a:pt x="121" y="9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09" y="9"/>
                  </a:lnTo>
                  <a:lnTo>
                    <a:pt x="103" y="10"/>
                  </a:lnTo>
                  <a:lnTo>
                    <a:pt x="98" y="12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88" y="9"/>
                  </a:lnTo>
                  <a:lnTo>
                    <a:pt x="81" y="5"/>
                  </a:lnTo>
                  <a:lnTo>
                    <a:pt x="72" y="1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6" y="1"/>
                  </a:lnTo>
                  <a:lnTo>
                    <a:pt x="50" y="3"/>
                  </a:lnTo>
                  <a:lnTo>
                    <a:pt x="44" y="5"/>
                  </a:lnTo>
                  <a:lnTo>
                    <a:pt x="39" y="8"/>
                  </a:lnTo>
                  <a:lnTo>
                    <a:pt x="35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24" y="34"/>
                  </a:lnTo>
                  <a:lnTo>
                    <a:pt x="19" y="35"/>
                  </a:lnTo>
                  <a:lnTo>
                    <a:pt x="13" y="39"/>
                  </a:lnTo>
                  <a:lnTo>
                    <a:pt x="9" y="42"/>
                  </a:lnTo>
                  <a:lnTo>
                    <a:pt x="5" y="45"/>
                  </a:lnTo>
                  <a:lnTo>
                    <a:pt x="2" y="50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4" y="73"/>
                  </a:lnTo>
                  <a:lnTo>
                    <a:pt x="9" y="77"/>
                  </a:lnTo>
                  <a:lnTo>
                    <a:pt x="13" y="80"/>
                  </a:lnTo>
                  <a:lnTo>
                    <a:pt x="17" y="83"/>
                  </a:lnTo>
                  <a:lnTo>
                    <a:pt x="23" y="85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2" y="86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35" y="86"/>
                  </a:lnTo>
                  <a:lnTo>
                    <a:pt x="147" y="86"/>
                  </a:lnTo>
                  <a:lnTo>
                    <a:pt x="147" y="86"/>
                  </a:lnTo>
                  <a:lnTo>
                    <a:pt x="147" y="86"/>
                  </a:lnTo>
                  <a:lnTo>
                    <a:pt x="154" y="85"/>
                  </a:lnTo>
                  <a:lnTo>
                    <a:pt x="159" y="83"/>
                  </a:lnTo>
                  <a:lnTo>
                    <a:pt x="165" y="80"/>
                  </a:lnTo>
                  <a:lnTo>
                    <a:pt x="169" y="77"/>
                  </a:lnTo>
                  <a:lnTo>
                    <a:pt x="173" y="74"/>
                  </a:lnTo>
                  <a:lnTo>
                    <a:pt x="175" y="69"/>
                  </a:lnTo>
                  <a:lnTo>
                    <a:pt x="178" y="64"/>
                  </a:lnTo>
                  <a:lnTo>
                    <a:pt x="179" y="60"/>
                  </a:lnTo>
                  <a:lnTo>
                    <a:pt x="179" y="6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396" tIns="45698" rIns="91396" bIns="45698" numCol="1" anchor="t" anchorCtr="0" compatLnSpc="1"/>
            <a:lstStyle/>
            <a:p>
              <a:endParaRPr lang="en-US" sz="1800" dirty="0"/>
            </a:p>
          </p:txBody>
        </p:sp>
        <p:grpSp>
          <p:nvGrpSpPr>
            <p:cNvPr id="6" name="í$ḻîḍê"/>
            <p:cNvGrpSpPr/>
            <p:nvPr/>
          </p:nvGrpSpPr>
          <p:grpSpPr>
            <a:xfrm rot="20994702" flipV="1">
              <a:off x="4543996" y="4231325"/>
              <a:ext cx="1818828" cy="521721"/>
              <a:chOff x="2193925" y="503878"/>
              <a:chExt cx="1492251" cy="427986"/>
            </a:xfrm>
            <a:solidFill>
              <a:schemeClr val="accent3"/>
            </a:solidFill>
          </p:grpSpPr>
          <p:sp>
            <p:nvSpPr>
              <p:cNvPr id="37" name="ïs1ïďê"/>
              <p:cNvSpPr/>
              <p:nvPr/>
            </p:nvSpPr>
            <p:spPr bwMode="auto">
              <a:xfrm>
                <a:off x="3386138" y="503878"/>
                <a:ext cx="300038" cy="266700"/>
              </a:xfrm>
              <a:custGeom>
                <a:avLst/>
                <a:gdLst/>
                <a:ahLst/>
                <a:cxnLst>
                  <a:cxn ang="0">
                    <a:pos x="186" y="97"/>
                  </a:cxn>
                  <a:cxn ang="0">
                    <a:pos x="186" y="97"/>
                  </a:cxn>
                  <a:cxn ang="0">
                    <a:pos x="183" y="94"/>
                  </a:cxn>
                  <a:cxn ang="0">
                    <a:pos x="178" y="92"/>
                  </a:cxn>
                  <a:cxn ang="0">
                    <a:pos x="161" y="88"/>
                  </a:cxn>
                  <a:cxn ang="0">
                    <a:pos x="130" y="81"/>
                  </a:cxn>
                  <a:cxn ang="0">
                    <a:pos x="90" y="4"/>
                  </a:cxn>
                  <a:cxn ang="0">
                    <a:pos x="75" y="0"/>
                  </a:cxn>
                  <a:cxn ang="0">
                    <a:pos x="83" y="72"/>
                  </a:cxn>
                  <a:cxn ang="0">
                    <a:pos x="43" y="64"/>
                  </a:cxn>
                  <a:cxn ang="0">
                    <a:pos x="26" y="32"/>
                  </a:cxn>
                  <a:cxn ang="0">
                    <a:pos x="18" y="31"/>
                  </a:cxn>
                  <a:cxn ang="0">
                    <a:pos x="18" y="34"/>
                  </a:cxn>
                  <a:cxn ang="0">
                    <a:pos x="16" y="33"/>
                  </a:cxn>
                  <a:cxn ang="0">
                    <a:pos x="19" y="69"/>
                  </a:cxn>
                  <a:cxn ang="0">
                    <a:pos x="19" y="75"/>
                  </a:cxn>
                  <a:cxn ang="0">
                    <a:pos x="17" y="80"/>
                  </a:cxn>
                  <a:cxn ang="0">
                    <a:pos x="0" y="111"/>
                  </a:cxn>
                  <a:cxn ang="0">
                    <a:pos x="2" y="112"/>
                  </a:cxn>
                  <a:cxn ang="0">
                    <a:pos x="0" y="114"/>
                  </a:cxn>
                  <a:cxn ang="0">
                    <a:pos x="9" y="117"/>
                  </a:cxn>
                  <a:cxn ang="0">
                    <a:pos x="38" y="95"/>
                  </a:cxn>
                  <a:cxn ang="0">
                    <a:pos x="77" y="102"/>
                  </a:cxn>
                  <a:cxn ang="0">
                    <a:pos x="41" y="165"/>
                  </a:cxn>
                  <a:cxn ang="0">
                    <a:pos x="57" y="168"/>
                  </a:cxn>
                  <a:cxn ang="0">
                    <a:pos x="124" y="111"/>
                  </a:cxn>
                  <a:cxn ang="0">
                    <a:pos x="155" y="118"/>
                  </a:cxn>
                  <a:cxn ang="0">
                    <a:pos x="173" y="121"/>
                  </a:cxn>
                  <a:cxn ang="0">
                    <a:pos x="173" y="121"/>
                  </a:cxn>
                  <a:cxn ang="0">
                    <a:pos x="177" y="121"/>
                  </a:cxn>
                  <a:cxn ang="0">
                    <a:pos x="181" y="119"/>
                  </a:cxn>
                  <a:cxn ang="0">
                    <a:pos x="181" y="119"/>
                  </a:cxn>
                  <a:cxn ang="0">
                    <a:pos x="186" y="115"/>
                  </a:cxn>
                  <a:cxn ang="0">
                    <a:pos x="188" y="112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6"/>
                  </a:cxn>
                  <a:cxn ang="0">
                    <a:pos x="189" y="102"/>
                  </a:cxn>
                  <a:cxn ang="0">
                    <a:pos x="186" y="97"/>
                  </a:cxn>
                  <a:cxn ang="0">
                    <a:pos x="186" y="97"/>
                  </a:cxn>
                </a:cxnLst>
                <a:rect l="0" t="0" r="r" b="b"/>
                <a:pathLst>
                  <a:path w="189" h="168">
                    <a:moveTo>
                      <a:pt x="186" y="97"/>
                    </a:moveTo>
                    <a:lnTo>
                      <a:pt x="186" y="97"/>
                    </a:lnTo>
                    <a:lnTo>
                      <a:pt x="183" y="94"/>
                    </a:lnTo>
                    <a:lnTo>
                      <a:pt x="178" y="92"/>
                    </a:lnTo>
                    <a:lnTo>
                      <a:pt x="161" y="88"/>
                    </a:lnTo>
                    <a:lnTo>
                      <a:pt x="130" y="81"/>
                    </a:lnTo>
                    <a:lnTo>
                      <a:pt x="90" y="4"/>
                    </a:lnTo>
                    <a:lnTo>
                      <a:pt x="75" y="0"/>
                    </a:lnTo>
                    <a:lnTo>
                      <a:pt x="83" y="72"/>
                    </a:lnTo>
                    <a:lnTo>
                      <a:pt x="43" y="64"/>
                    </a:lnTo>
                    <a:lnTo>
                      <a:pt x="26" y="32"/>
                    </a:lnTo>
                    <a:lnTo>
                      <a:pt x="18" y="31"/>
                    </a:lnTo>
                    <a:lnTo>
                      <a:pt x="18" y="34"/>
                    </a:lnTo>
                    <a:lnTo>
                      <a:pt x="16" y="33"/>
                    </a:lnTo>
                    <a:lnTo>
                      <a:pt x="19" y="69"/>
                    </a:lnTo>
                    <a:lnTo>
                      <a:pt x="19" y="75"/>
                    </a:lnTo>
                    <a:lnTo>
                      <a:pt x="17" y="80"/>
                    </a:lnTo>
                    <a:lnTo>
                      <a:pt x="0" y="111"/>
                    </a:lnTo>
                    <a:lnTo>
                      <a:pt x="2" y="112"/>
                    </a:lnTo>
                    <a:lnTo>
                      <a:pt x="0" y="114"/>
                    </a:lnTo>
                    <a:lnTo>
                      <a:pt x="9" y="117"/>
                    </a:lnTo>
                    <a:lnTo>
                      <a:pt x="38" y="95"/>
                    </a:lnTo>
                    <a:lnTo>
                      <a:pt x="77" y="102"/>
                    </a:lnTo>
                    <a:lnTo>
                      <a:pt x="41" y="165"/>
                    </a:lnTo>
                    <a:lnTo>
                      <a:pt x="57" y="168"/>
                    </a:lnTo>
                    <a:lnTo>
                      <a:pt x="124" y="111"/>
                    </a:lnTo>
                    <a:lnTo>
                      <a:pt x="155" y="118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7" y="121"/>
                    </a:lnTo>
                    <a:lnTo>
                      <a:pt x="181" y="119"/>
                    </a:lnTo>
                    <a:lnTo>
                      <a:pt x="181" y="119"/>
                    </a:lnTo>
                    <a:lnTo>
                      <a:pt x="186" y="115"/>
                    </a:lnTo>
                    <a:lnTo>
                      <a:pt x="188" y="112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6"/>
                    </a:lnTo>
                    <a:lnTo>
                      <a:pt x="189" y="102"/>
                    </a:lnTo>
                    <a:lnTo>
                      <a:pt x="186" y="97"/>
                    </a:lnTo>
                    <a:lnTo>
                      <a:pt x="186" y="9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38" name="íŝ1îḑé"/>
              <p:cNvSpPr/>
              <p:nvPr/>
            </p:nvSpPr>
            <p:spPr bwMode="auto">
              <a:xfrm>
                <a:off x="2570163" y="669926"/>
                <a:ext cx="53975" cy="30163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34" y="7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34" h="19">
                    <a:moveTo>
                      <a:pt x="0" y="12"/>
                    </a:moveTo>
                    <a:lnTo>
                      <a:pt x="3" y="19"/>
                    </a:lnTo>
                    <a:lnTo>
                      <a:pt x="3" y="19"/>
                    </a:lnTo>
                    <a:lnTo>
                      <a:pt x="34" y="7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39" name="íṧļïḓè"/>
              <p:cNvSpPr/>
              <p:nvPr/>
            </p:nvSpPr>
            <p:spPr bwMode="auto">
              <a:xfrm>
                <a:off x="2470150" y="712788"/>
                <a:ext cx="53975" cy="3175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3" y="20"/>
                  </a:cxn>
                  <a:cxn ang="0">
                    <a:pos x="3" y="20"/>
                  </a:cxn>
                  <a:cxn ang="0">
                    <a:pos x="34" y="6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0" y="15"/>
                  </a:cxn>
                  <a:cxn ang="0">
                    <a:pos x="0" y="15"/>
                  </a:cxn>
                </a:cxnLst>
                <a:rect l="0" t="0" r="r" b="b"/>
                <a:pathLst>
                  <a:path w="34" h="20">
                    <a:moveTo>
                      <a:pt x="0" y="15"/>
                    </a:moveTo>
                    <a:lnTo>
                      <a:pt x="3" y="20"/>
                    </a:lnTo>
                    <a:lnTo>
                      <a:pt x="3" y="20"/>
                    </a:lnTo>
                    <a:lnTo>
                      <a:pt x="34" y="6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0" name="îŝľîḑê"/>
              <p:cNvSpPr/>
              <p:nvPr/>
            </p:nvSpPr>
            <p:spPr bwMode="auto">
              <a:xfrm>
                <a:off x="2371725" y="762001"/>
                <a:ext cx="53975" cy="38100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5" y="24"/>
                  </a:cxn>
                  <a:cxn ang="0">
                    <a:pos x="5" y="24"/>
                  </a:cxn>
                  <a:cxn ang="0">
                    <a:pos x="34" y="6"/>
                  </a:cxn>
                  <a:cxn ang="0">
                    <a:pos x="31" y="0"/>
                  </a:cxn>
                  <a:cxn ang="0">
                    <a:pos x="31" y="0"/>
                  </a:cxn>
                  <a:cxn ang="0">
                    <a:pos x="0" y="18"/>
                  </a:cxn>
                  <a:cxn ang="0">
                    <a:pos x="0" y="18"/>
                  </a:cxn>
                </a:cxnLst>
                <a:rect l="0" t="0" r="r" b="b"/>
                <a:pathLst>
                  <a:path w="34" h="24">
                    <a:moveTo>
                      <a:pt x="0" y="18"/>
                    </a:moveTo>
                    <a:lnTo>
                      <a:pt x="5" y="24"/>
                    </a:lnTo>
                    <a:lnTo>
                      <a:pt x="5" y="24"/>
                    </a:lnTo>
                    <a:lnTo>
                      <a:pt x="34" y="6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1" name="iSľiḋé"/>
              <p:cNvSpPr/>
              <p:nvPr/>
            </p:nvSpPr>
            <p:spPr bwMode="auto">
              <a:xfrm>
                <a:off x="2193925" y="885826"/>
                <a:ext cx="49213" cy="46038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5" y="29"/>
                  </a:cxn>
                  <a:cxn ang="0">
                    <a:pos x="5" y="29"/>
                  </a:cxn>
                  <a:cxn ang="0">
                    <a:pos x="31" y="6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0" y="23"/>
                  </a:cxn>
                  <a:cxn ang="0">
                    <a:pos x="0" y="23"/>
                  </a:cxn>
                </a:cxnLst>
                <a:rect l="0" t="0" r="r" b="b"/>
                <a:pathLst>
                  <a:path w="31" h="29">
                    <a:moveTo>
                      <a:pt x="0" y="23"/>
                    </a:moveTo>
                    <a:lnTo>
                      <a:pt x="5" y="29"/>
                    </a:lnTo>
                    <a:lnTo>
                      <a:pt x="5" y="29"/>
                    </a:lnTo>
                    <a:lnTo>
                      <a:pt x="31" y="6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2" name="îṣ1ïďê"/>
              <p:cNvSpPr/>
              <p:nvPr/>
            </p:nvSpPr>
            <p:spPr bwMode="auto">
              <a:xfrm>
                <a:off x="2279650" y="820738"/>
                <a:ext cx="50800" cy="39688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4" y="25"/>
                  </a:cxn>
                  <a:cxn ang="0">
                    <a:pos x="4" y="25"/>
                  </a:cxn>
                  <a:cxn ang="0">
                    <a:pos x="32" y="5"/>
                  </a:cxn>
                  <a:cxn ang="0">
                    <a:pos x="29" y="0"/>
                  </a:cxn>
                  <a:cxn ang="0">
                    <a:pos x="29" y="0"/>
                  </a:cxn>
                  <a:cxn ang="0">
                    <a:pos x="0" y="19"/>
                  </a:cxn>
                  <a:cxn ang="0">
                    <a:pos x="0" y="19"/>
                  </a:cxn>
                </a:cxnLst>
                <a:rect l="0" t="0" r="r" b="b"/>
                <a:pathLst>
                  <a:path w="32" h="25">
                    <a:moveTo>
                      <a:pt x="0" y="19"/>
                    </a:moveTo>
                    <a:lnTo>
                      <a:pt x="4" y="25"/>
                    </a:lnTo>
                    <a:lnTo>
                      <a:pt x="4" y="25"/>
                    </a:lnTo>
                    <a:lnTo>
                      <a:pt x="32" y="5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3" name="iśľîḑé"/>
              <p:cNvSpPr/>
              <p:nvPr/>
            </p:nvSpPr>
            <p:spPr bwMode="auto">
              <a:xfrm>
                <a:off x="2998788" y="579438"/>
                <a:ext cx="55563" cy="15875"/>
              </a:xfrm>
              <a:custGeom>
                <a:avLst/>
                <a:gdLst/>
                <a:ahLst/>
                <a:cxnLst>
                  <a:cxn ang="0">
                    <a:pos x="1" y="10"/>
                  </a:cxn>
                  <a:cxn ang="0">
                    <a:pos x="1" y="10"/>
                  </a:cxn>
                  <a:cxn ang="0">
                    <a:pos x="35" y="7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0" y="3"/>
                  </a:cxn>
                  <a:cxn ang="0">
                    <a:pos x="1" y="10"/>
                  </a:cxn>
                </a:cxnLst>
                <a:rect l="0" t="0" r="r" b="b"/>
                <a:pathLst>
                  <a:path w="35" h="10">
                    <a:moveTo>
                      <a:pt x="1" y="10"/>
                    </a:moveTo>
                    <a:lnTo>
                      <a:pt x="1" y="10"/>
                    </a:lnTo>
                    <a:lnTo>
                      <a:pt x="35" y="7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0" y="3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4" name="ïṧḻîḑè"/>
              <p:cNvSpPr/>
              <p:nvPr/>
            </p:nvSpPr>
            <p:spPr bwMode="auto">
              <a:xfrm>
                <a:off x="3221038" y="576263"/>
                <a:ext cx="55563" cy="142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35" y="9"/>
                  </a:cxn>
                  <a:cxn ang="0">
                    <a:pos x="35" y="2"/>
                  </a:cxn>
                  <a:cxn ang="0">
                    <a:pos x="35" y="2"/>
                  </a:cxn>
                  <a:cxn ang="0">
                    <a:pos x="0" y="0"/>
                  </a:cxn>
                  <a:cxn ang="0">
                    <a:pos x="0" y="8"/>
                  </a:cxn>
                </a:cxnLst>
                <a:rect l="0" t="0" r="r" b="b"/>
                <a:pathLst>
                  <a:path w="35" h="9">
                    <a:moveTo>
                      <a:pt x="0" y="8"/>
                    </a:moveTo>
                    <a:lnTo>
                      <a:pt x="0" y="8"/>
                    </a:lnTo>
                    <a:lnTo>
                      <a:pt x="35" y="9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5" name="íšḷiďê"/>
              <p:cNvSpPr/>
              <p:nvPr/>
            </p:nvSpPr>
            <p:spPr bwMode="auto">
              <a:xfrm>
                <a:off x="3108325" y="576263"/>
                <a:ext cx="57150" cy="12700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36" y="7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0" y="0"/>
                  </a:cxn>
                  <a:cxn ang="0">
                    <a:pos x="2" y="8"/>
                  </a:cxn>
                </a:cxnLst>
                <a:rect l="0" t="0" r="r" b="b"/>
                <a:pathLst>
                  <a:path w="36" h="8">
                    <a:moveTo>
                      <a:pt x="2" y="8"/>
                    </a:moveTo>
                    <a:lnTo>
                      <a:pt x="2" y="8"/>
                    </a:lnTo>
                    <a:lnTo>
                      <a:pt x="36" y="7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6" name="isļiḑê"/>
              <p:cNvSpPr/>
              <p:nvPr/>
            </p:nvSpPr>
            <p:spPr bwMode="auto">
              <a:xfrm>
                <a:off x="3330575" y="584201"/>
                <a:ext cx="55563" cy="20638"/>
              </a:xfrm>
              <a:custGeom>
                <a:avLst/>
                <a:gdLst/>
                <a:ahLst/>
                <a:cxnLst>
                  <a:cxn ang="0">
                    <a:pos x="35" y="5"/>
                  </a:cxn>
                  <a:cxn ang="0">
                    <a:pos x="35" y="5"/>
                  </a:cxn>
                  <a:cxn ang="0">
                    <a:pos x="26" y="4"/>
                  </a:cxn>
                  <a:cxn ang="0">
                    <a:pos x="1" y="0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25" y="10"/>
                  </a:cxn>
                  <a:cxn ang="0">
                    <a:pos x="34" y="13"/>
                  </a:cxn>
                  <a:cxn ang="0">
                    <a:pos x="35" y="5"/>
                  </a:cxn>
                </a:cxnLst>
                <a:rect l="0" t="0" r="r" b="b"/>
                <a:pathLst>
                  <a:path w="35" h="13">
                    <a:moveTo>
                      <a:pt x="35" y="5"/>
                    </a:moveTo>
                    <a:lnTo>
                      <a:pt x="35" y="5"/>
                    </a:lnTo>
                    <a:lnTo>
                      <a:pt x="26" y="4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5" y="10"/>
                    </a:lnTo>
                    <a:lnTo>
                      <a:pt x="34" y="13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7" name="î$ľîdê"/>
              <p:cNvSpPr/>
              <p:nvPr/>
            </p:nvSpPr>
            <p:spPr bwMode="auto">
              <a:xfrm>
                <a:off x="2889250" y="590551"/>
                <a:ext cx="55563" cy="19050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1" y="12"/>
                  </a:cxn>
                  <a:cxn ang="0">
                    <a:pos x="35" y="7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5"/>
                  </a:cxn>
                  <a:cxn ang="0">
                    <a:pos x="1" y="12"/>
                  </a:cxn>
                </a:cxnLst>
                <a:rect l="0" t="0" r="r" b="b"/>
                <a:pathLst>
                  <a:path w="35" h="12">
                    <a:moveTo>
                      <a:pt x="1" y="12"/>
                    </a:moveTo>
                    <a:lnTo>
                      <a:pt x="1" y="12"/>
                    </a:lnTo>
                    <a:lnTo>
                      <a:pt x="35" y="7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5"/>
                    </a:lnTo>
                    <a:lnTo>
                      <a:pt x="1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8" name="îṩḻïḓè"/>
              <p:cNvSpPr/>
              <p:nvPr/>
            </p:nvSpPr>
            <p:spPr bwMode="auto">
              <a:xfrm>
                <a:off x="2781300" y="609601"/>
                <a:ext cx="55563" cy="222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35" y="6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7"/>
                  </a:cxn>
                  <a:cxn ang="0">
                    <a:pos x="0" y="7"/>
                  </a:cxn>
                </a:cxnLst>
                <a:rect l="0" t="0" r="r" b="b"/>
                <a:pathLst>
                  <a:path w="35" h="14">
                    <a:moveTo>
                      <a:pt x="0" y="7"/>
                    </a:moveTo>
                    <a:lnTo>
                      <a:pt x="1" y="14"/>
                    </a:lnTo>
                    <a:lnTo>
                      <a:pt x="1" y="14"/>
                    </a:lnTo>
                    <a:lnTo>
                      <a:pt x="35" y="6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9" name="iSlîďê"/>
              <p:cNvSpPr/>
              <p:nvPr/>
            </p:nvSpPr>
            <p:spPr bwMode="auto">
              <a:xfrm>
                <a:off x="2673350" y="635001"/>
                <a:ext cx="57150" cy="2698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36" y="7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36" h="17">
                    <a:moveTo>
                      <a:pt x="0" y="10"/>
                    </a:moveTo>
                    <a:lnTo>
                      <a:pt x="2" y="17"/>
                    </a:lnTo>
                    <a:lnTo>
                      <a:pt x="2" y="17"/>
                    </a:lnTo>
                    <a:lnTo>
                      <a:pt x="36" y="7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</p:grpSp>
        <p:sp>
          <p:nvSpPr>
            <p:cNvPr id="7" name="ïŝľïďè"/>
            <p:cNvSpPr/>
            <p:nvPr/>
          </p:nvSpPr>
          <p:spPr bwMode="auto">
            <a:xfrm>
              <a:off x="6253433" y="3323642"/>
              <a:ext cx="1983167" cy="952937"/>
            </a:xfrm>
            <a:custGeom>
              <a:avLst/>
              <a:gdLst/>
              <a:ahLst/>
              <a:cxnLst>
                <a:cxn ang="0">
                  <a:pos x="179" y="60"/>
                </a:cxn>
                <a:cxn ang="0">
                  <a:pos x="175" y="50"/>
                </a:cxn>
                <a:cxn ang="0">
                  <a:pos x="170" y="42"/>
                </a:cxn>
                <a:cxn ang="0">
                  <a:pos x="160" y="37"/>
                </a:cxn>
                <a:cxn ang="0">
                  <a:pos x="148" y="33"/>
                </a:cxn>
                <a:cxn ang="0">
                  <a:pos x="147" y="28"/>
                </a:cxn>
                <a:cxn ang="0">
                  <a:pos x="141" y="19"/>
                </a:cxn>
                <a:cxn ang="0">
                  <a:pos x="133" y="12"/>
                </a:cxn>
                <a:cxn ang="0">
                  <a:pos x="121" y="9"/>
                </a:cxn>
                <a:cxn ang="0">
                  <a:pos x="115" y="8"/>
                </a:cxn>
                <a:cxn ang="0">
                  <a:pos x="103" y="10"/>
                </a:cxn>
                <a:cxn ang="0">
                  <a:pos x="93" y="15"/>
                </a:cxn>
                <a:cxn ang="0">
                  <a:pos x="88" y="9"/>
                </a:cxn>
                <a:cxn ang="0">
                  <a:pos x="72" y="1"/>
                </a:cxn>
                <a:cxn ang="0">
                  <a:pos x="64" y="0"/>
                </a:cxn>
                <a:cxn ang="0">
                  <a:pos x="50" y="3"/>
                </a:cxn>
                <a:cxn ang="0">
                  <a:pos x="39" y="8"/>
                </a:cxn>
                <a:cxn ang="0">
                  <a:pos x="32" y="17"/>
                </a:cxn>
                <a:cxn ang="0">
                  <a:pos x="30" y="27"/>
                </a:cxn>
                <a:cxn ang="0">
                  <a:pos x="31" y="33"/>
                </a:cxn>
                <a:cxn ang="0">
                  <a:pos x="24" y="34"/>
                </a:cxn>
                <a:cxn ang="0">
                  <a:pos x="13" y="39"/>
                </a:cxn>
                <a:cxn ang="0">
                  <a:pos x="5" y="45"/>
                </a:cxn>
                <a:cxn ang="0">
                  <a:pos x="0" y="54"/>
                </a:cxn>
                <a:cxn ang="0">
                  <a:pos x="0" y="60"/>
                </a:cxn>
                <a:cxn ang="0">
                  <a:pos x="2" y="69"/>
                </a:cxn>
                <a:cxn ang="0">
                  <a:pos x="9" y="77"/>
                </a:cxn>
                <a:cxn ang="0">
                  <a:pos x="17" y="83"/>
                </a:cxn>
                <a:cxn ang="0">
                  <a:pos x="30" y="86"/>
                </a:cxn>
                <a:cxn ang="0">
                  <a:pos x="32" y="86"/>
                </a:cxn>
                <a:cxn ang="0">
                  <a:pos x="34" y="86"/>
                </a:cxn>
                <a:cxn ang="0">
                  <a:pos x="35" y="86"/>
                </a:cxn>
                <a:cxn ang="0">
                  <a:pos x="147" y="86"/>
                </a:cxn>
                <a:cxn ang="0">
                  <a:pos x="154" y="85"/>
                </a:cxn>
                <a:cxn ang="0">
                  <a:pos x="165" y="80"/>
                </a:cxn>
                <a:cxn ang="0">
                  <a:pos x="173" y="74"/>
                </a:cxn>
                <a:cxn ang="0">
                  <a:pos x="178" y="64"/>
                </a:cxn>
                <a:cxn ang="0">
                  <a:pos x="179" y="60"/>
                </a:cxn>
              </a:cxnLst>
              <a:rect l="0" t="0" r="r" b="b"/>
              <a:pathLst>
                <a:path w="179" h="86">
                  <a:moveTo>
                    <a:pt x="179" y="60"/>
                  </a:moveTo>
                  <a:lnTo>
                    <a:pt x="179" y="60"/>
                  </a:lnTo>
                  <a:lnTo>
                    <a:pt x="178" y="54"/>
                  </a:lnTo>
                  <a:lnTo>
                    <a:pt x="175" y="50"/>
                  </a:lnTo>
                  <a:lnTo>
                    <a:pt x="173" y="45"/>
                  </a:lnTo>
                  <a:lnTo>
                    <a:pt x="170" y="42"/>
                  </a:lnTo>
                  <a:lnTo>
                    <a:pt x="166" y="39"/>
                  </a:lnTo>
                  <a:lnTo>
                    <a:pt x="160" y="37"/>
                  </a:lnTo>
                  <a:lnTo>
                    <a:pt x="155" y="34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7" y="28"/>
                  </a:lnTo>
                  <a:lnTo>
                    <a:pt x="145" y="23"/>
                  </a:lnTo>
                  <a:lnTo>
                    <a:pt x="141" y="19"/>
                  </a:lnTo>
                  <a:lnTo>
                    <a:pt x="138" y="16"/>
                  </a:lnTo>
                  <a:lnTo>
                    <a:pt x="133" y="12"/>
                  </a:lnTo>
                  <a:lnTo>
                    <a:pt x="127" y="10"/>
                  </a:lnTo>
                  <a:lnTo>
                    <a:pt x="121" y="9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09" y="9"/>
                  </a:lnTo>
                  <a:lnTo>
                    <a:pt x="103" y="10"/>
                  </a:lnTo>
                  <a:lnTo>
                    <a:pt x="98" y="12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88" y="9"/>
                  </a:lnTo>
                  <a:lnTo>
                    <a:pt x="81" y="5"/>
                  </a:lnTo>
                  <a:lnTo>
                    <a:pt x="72" y="1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6" y="1"/>
                  </a:lnTo>
                  <a:lnTo>
                    <a:pt x="50" y="3"/>
                  </a:lnTo>
                  <a:lnTo>
                    <a:pt x="44" y="5"/>
                  </a:lnTo>
                  <a:lnTo>
                    <a:pt x="39" y="8"/>
                  </a:lnTo>
                  <a:lnTo>
                    <a:pt x="35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24" y="34"/>
                  </a:lnTo>
                  <a:lnTo>
                    <a:pt x="19" y="35"/>
                  </a:lnTo>
                  <a:lnTo>
                    <a:pt x="13" y="39"/>
                  </a:lnTo>
                  <a:lnTo>
                    <a:pt x="9" y="42"/>
                  </a:lnTo>
                  <a:lnTo>
                    <a:pt x="5" y="45"/>
                  </a:lnTo>
                  <a:lnTo>
                    <a:pt x="2" y="50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4" y="73"/>
                  </a:lnTo>
                  <a:lnTo>
                    <a:pt x="9" y="77"/>
                  </a:lnTo>
                  <a:lnTo>
                    <a:pt x="13" y="80"/>
                  </a:lnTo>
                  <a:lnTo>
                    <a:pt x="17" y="83"/>
                  </a:lnTo>
                  <a:lnTo>
                    <a:pt x="23" y="85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2" y="86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35" y="86"/>
                  </a:lnTo>
                  <a:lnTo>
                    <a:pt x="147" y="86"/>
                  </a:lnTo>
                  <a:lnTo>
                    <a:pt x="147" y="86"/>
                  </a:lnTo>
                  <a:lnTo>
                    <a:pt x="147" y="86"/>
                  </a:lnTo>
                  <a:lnTo>
                    <a:pt x="154" y="85"/>
                  </a:lnTo>
                  <a:lnTo>
                    <a:pt x="159" y="83"/>
                  </a:lnTo>
                  <a:lnTo>
                    <a:pt x="165" y="80"/>
                  </a:lnTo>
                  <a:lnTo>
                    <a:pt x="169" y="77"/>
                  </a:lnTo>
                  <a:lnTo>
                    <a:pt x="173" y="74"/>
                  </a:lnTo>
                  <a:lnTo>
                    <a:pt x="175" y="69"/>
                  </a:lnTo>
                  <a:lnTo>
                    <a:pt x="178" y="64"/>
                  </a:lnTo>
                  <a:lnTo>
                    <a:pt x="179" y="60"/>
                  </a:lnTo>
                  <a:lnTo>
                    <a:pt x="179" y="6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396" tIns="45698" rIns="91396" bIns="45698" numCol="1" anchor="t" anchorCtr="0" compatLnSpc="1"/>
            <a:lstStyle/>
            <a:p>
              <a:endParaRPr lang="en-US" sz="1800"/>
            </a:p>
          </p:txBody>
        </p:sp>
        <p:grpSp>
          <p:nvGrpSpPr>
            <p:cNvPr id="8" name="ïšḻîdè"/>
            <p:cNvGrpSpPr/>
            <p:nvPr/>
          </p:nvGrpSpPr>
          <p:grpSpPr>
            <a:xfrm>
              <a:off x="7384281" y="3125584"/>
              <a:ext cx="1828502" cy="536047"/>
              <a:chOff x="2193925" y="492126"/>
              <a:chExt cx="1500188" cy="439738"/>
            </a:xfrm>
            <a:solidFill>
              <a:schemeClr val="accent2"/>
            </a:solidFill>
          </p:grpSpPr>
          <p:sp>
            <p:nvSpPr>
              <p:cNvPr id="24" name="ïṥḷiḓê"/>
              <p:cNvSpPr/>
              <p:nvPr/>
            </p:nvSpPr>
            <p:spPr bwMode="auto">
              <a:xfrm>
                <a:off x="3394075" y="492126"/>
                <a:ext cx="300038" cy="266700"/>
              </a:xfrm>
              <a:custGeom>
                <a:avLst/>
                <a:gdLst/>
                <a:ahLst/>
                <a:cxnLst>
                  <a:cxn ang="0">
                    <a:pos x="186" y="97"/>
                  </a:cxn>
                  <a:cxn ang="0">
                    <a:pos x="186" y="97"/>
                  </a:cxn>
                  <a:cxn ang="0">
                    <a:pos x="183" y="94"/>
                  </a:cxn>
                  <a:cxn ang="0">
                    <a:pos x="178" y="92"/>
                  </a:cxn>
                  <a:cxn ang="0">
                    <a:pos x="161" y="88"/>
                  </a:cxn>
                  <a:cxn ang="0">
                    <a:pos x="130" y="81"/>
                  </a:cxn>
                  <a:cxn ang="0">
                    <a:pos x="90" y="4"/>
                  </a:cxn>
                  <a:cxn ang="0">
                    <a:pos x="75" y="0"/>
                  </a:cxn>
                  <a:cxn ang="0">
                    <a:pos x="83" y="72"/>
                  </a:cxn>
                  <a:cxn ang="0">
                    <a:pos x="43" y="64"/>
                  </a:cxn>
                  <a:cxn ang="0">
                    <a:pos x="26" y="32"/>
                  </a:cxn>
                  <a:cxn ang="0">
                    <a:pos x="18" y="31"/>
                  </a:cxn>
                  <a:cxn ang="0">
                    <a:pos x="18" y="34"/>
                  </a:cxn>
                  <a:cxn ang="0">
                    <a:pos x="16" y="33"/>
                  </a:cxn>
                  <a:cxn ang="0">
                    <a:pos x="19" y="69"/>
                  </a:cxn>
                  <a:cxn ang="0">
                    <a:pos x="19" y="75"/>
                  </a:cxn>
                  <a:cxn ang="0">
                    <a:pos x="17" y="80"/>
                  </a:cxn>
                  <a:cxn ang="0">
                    <a:pos x="0" y="111"/>
                  </a:cxn>
                  <a:cxn ang="0">
                    <a:pos x="2" y="112"/>
                  </a:cxn>
                  <a:cxn ang="0">
                    <a:pos x="0" y="114"/>
                  </a:cxn>
                  <a:cxn ang="0">
                    <a:pos x="9" y="117"/>
                  </a:cxn>
                  <a:cxn ang="0">
                    <a:pos x="38" y="95"/>
                  </a:cxn>
                  <a:cxn ang="0">
                    <a:pos x="77" y="102"/>
                  </a:cxn>
                  <a:cxn ang="0">
                    <a:pos x="41" y="165"/>
                  </a:cxn>
                  <a:cxn ang="0">
                    <a:pos x="57" y="168"/>
                  </a:cxn>
                  <a:cxn ang="0">
                    <a:pos x="124" y="111"/>
                  </a:cxn>
                  <a:cxn ang="0">
                    <a:pos x="155" y="118"/>
                  </a:cxn>
                  <a:cxn ang="0">
                    <a:pos x="173" y="121"/>
                  </a:cxn>
                  <a:cxn ang="0">
                    <a:pos x="173" y="121"/>
                  </a:cxn>
                  <a:cxn ang="0">
                    <a:pos x="177" y="121"/>
                  </a:cxn>
                  <a:cxn ang="0">
                    <a:pos x="181" y="119"/>
                  </a:cxn>
                  <a:cxn ang="0">
                    <a:pos x="181" y="119"/>
                  </a:cxn>
                  <a:cxn ang="0">
                    <a:pos x="186" y="115"/>
                  </a:cxn>
                  <a:cxn ang="0">
                    <a:pos x="188" y="112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6"/>
                  </a:cxn>
                  <a:cxn ang="0">
                    <a:pos x="189" y="102"/>
                  </a:cxn>
                  <a:cxn ang="0">
                    <a:pos x="186" y="97"/>
                  </a:cxn>
                  <a:cxn ang="0">
                    <a:pos x="186" y="97"/>
                  </a:cxn>
                </a:cxnLst>
                <a:rect l="0" t="0" r="r" b="b"/>
                <a:pathLst>
                  <a:path w="189" h="168">
                    <a:moveTo>
                      <a:pt x="186" y="97"/>
                    </a:moveTo>
                    <a:lnTo>
                      <a:pt x="186" y="97"/>
                    </a:lnTo>
                    <a:lnTo>
                      <a:pt x="183" y="94"/>
                    </a:lnTo>
                    <a:lnTo>
                      <a:pt x="178" y="92"/>
                    </a:lnTo>
                    <a:lnTo>
                      <a:pt x="161" y="88"/>
                    </a:lnTo>
                    <a:lnTo>
                      <a:pt x="130" y="81"/>
                    </a:lnTo>
                    <a:lnTo>
                      <a:pt x="90" y="4"/>
                    </a:lnTo>
                    <a:lnTo>
                      <a:pt x="75" y="0"/>
                    </a:lnTo>
                    <a:lnTo>
                      <a:pt x="83" y="72"/>
                    </a:lnTo>
                    <a:lnTo>
                      <a:pt x="43" y="64"/>
                    </a:lnTo>
                    <a:lnTo>
                      <a:pt x="26" y="32"/>
                    </a:lnTo>
                    <a:lnTo>
                      <a:pt x="18" y="31"/>
                    </a:lnTo>
                    <a:lnTo>
                      <a:pt x="18" y="34"/>
                    </a:lnTo>
                    <a:lnTo>
                      <a:pt x="16" y="33"/>
                    </a:lnTo>
                    <a:lnTo>
                      <a:pt x="19" y="69"/>
                    </a:lnTo>
                    <a:lnTo>
                      <a:pt x="19" y="75"/>
                    </a:lnTo>
                    <a:lnTo>
                      <a:pt x="17" y="80"/>
                    </a:lnTo>
                    <a:lnTo>
                      <a:pt x="0" y="111"/>
                    </a:lnTo>
                    <a:lnTo>
                      <a:pt x="2" y="112"/>
                    </a:lnTo>
                    <a:lnTo>
                      <a:pt x="0" y="114"/>
                    </a:lnTo>
                    <a:lnTo>
                      <a:pt x="9" y="117"/>
                    </a:lnTo>
                    <a:lnTo>
                      <a:pt x="38" y="95"/>
                    </a:lnTo>
                    <a:lnTo>
                      <a:pt x="77" y="102"/>
                    </a:lnTo>
                    <a:lnTo>
                      <a:pt x="41" y="165"/>
                    </a:lnTo>
                    <a:lnTo>
                      <a:pt x="57" y="168"/>
                    </a:lnTo>
                    <a:lnTo>
                      <a:pt x="124" y="111"/>
                    </a:lnTo>
                    <a:lnTo>
                      <a:pt x="155" y="118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7" y="121"/>
                    </a:lnTo>
                    <a:lnTo>
                      <a:pt x="181" y="119"/>
                    </a:lnTo>
                    <a:lnTo>
                      <a:pt x="181" y="119"/>
                    </a:lnTo>
                    <a:lnTo>
                      <a:pt x="186" y="115"/>
                    </a:lnTo>
                    <a:lnTo>
                      <a:pt x="188" y="112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6"/>
                    </a:lnTo>
                    <a:lnTo>
                      <a:pt x="189" y="102"/>
                    </a:lnTo>
                    <a:lnTo>
                      <a:pt x="186" y="97"/>
                    </a:lnTo>
                    <a:lnTo>
                      <a:pt x="186" y="9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25" name="iSḷíďè"/>
              <p:cNvSpPr/>
              <p:nvPr/>
            </p:nvSpPr>
            <p:spPr bwMode="auto">
              <a:xfrm>
                <a:off x="2570163" y="669926"/>
                <a:ext cx="53975" cy="30163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34" y="7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34" h="19">
                    <a:moveTo>
                      <a:pt x="0" y="12"/>
                    </a:moveTo>
                    <a:lnTo>
                      <a:pt x="3" y="19"/>
                    </a:lnTo>
                    <a:lnTo>
                      <a:pt x="3" y="19"/>
                    </a:lnTo>
                    <a:lnTo>
                      <a:pt x="34" y="7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26" name="iśḷiďe"/>
              <p:cNvSpPr/>
              <p:nvPr/>
            </p:nvSpPr>
            <p:spPr bwMode="auto">
              <a:xfrm>
                <a:off x="2470150" y="712788"/>
                <a:ext cx="53975" cy="3175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3" y="20"/>
                  </a:cxn>
                  <a:cxn ang="0">
                    <a:pos x="3" y="20"/>
                  </a:cxn>
                  <a:cxn ang="0">
                    <a:pos x="34" y="6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0" y="15"/>
                  </a:cxn>
                  <a:cxn ang="0">
                    <a:pos x="0" y="15"/>
                  </a:cxn>
                </a:cxnLst>
                <a:rect l="0" t="0" r="r" b="b"/>
                <a:pathLst>
                  <a:path w="34" h="20">
                    <a:moveTo>
                      <a:pt x="0" y="15"/>
                    </a:moveTo>
                    <a:lnTo>
                      <a:pt x="3" y="20"/>
                    </a:lnTo>
                    <a:lnTo>
                      <a:pt x="3" y="20"/>
                    </a:lnTo>
                    <a:lnTo>
                      <a:pt x="34" y="6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27" name="îṩ1ídê"/>
              <p:cNvSpPr/>
              <p:nvPr/>
            </p:nvSpPr>
            <p:spPr bwMode="auto">
              <a:xfrm>
                <a:off x="2371725" y="762001"/>
                <a:ext cx="53975" cy="38100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5" y="24"/>
                  </a:cxn>
                  <a:cxn ang="0">
                    <a:pos x="5" y="24"/>
                  </a:cxn>
                  <a:cxn ang="0">
                    <a:pos x="34" y="6"/>
                  </a:cxn>
                  <a:cxn ang="0">
                    <a:pos x="31" y="0"/>
                  </a:cxn>
                  <a:cxn ang="0">
                    <a:pos x="31" y="0"/>
                  </a:cxn>
                  <a:cxn ang="0">
                    <a:pos x="0" y="18"/>
                  </a:cxn>
                  <a:cxn ang="0">
                    <a:pos x="0" y="18"/>
                  </a:cxn>
                </a:cxnLst>
                <a:rect l="0" t="0" r="r" b="b"/>
                <a:pathLst>
                  <a:path w="34" h="24">
                    <a:moveTo>
                      <a:pt x="0" y="18"/>
                    </a:moveTo>
                    <a:lnTo>
                      <a:pt x="5" y="24"/>
                    </a:lnTo>
                    <a:lnTo>
                      <a:pt x="5" y="24"/>
                    </a:lnTo>
                    <a:lnTo>
                      <a:pt x="34" y="6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28" name="îṡlïḋê"/>
              <p:cNvSpPr/>
              <p:nvPr/>
            </p:nvSpPr>
            <p:spPr bwMode="auto">
              <a:xfrm>
                <a:off x="2193925" y="885826"/>
                <a:ext cx="49213" cy="46038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5" y="29"/>
                  </a:cxn>
                  <a:cxn ang="0">
                    <a:pos x="5" y="29"/>
                  </a:cxn>
                  <a:cxn ang="0">
                    <a:pos x="31" y="6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0" y="23"/>
                  </a:cxn>
                  <a:cxn ang="0">
                    <a:pos x="0" y="23"/>
                  </a:cxn>
                </a:cxnLst>
                <a:rect l="0" t="0" r="r" b="b"/>
                <a:pathLst>
                  <a:path w="31" h="29">
                    <a:moveTo>
                      <a:pt x="0" y="23"/>
                    </a:moveTo>
                    <a:lnTo>
                      <a:pt x="5" y="29"/>
                    </a:lnTo>
                    <a:lnTo>
                      <a:pt x="5" y="29"/>
                    </a:lnTo>
                    <a:lnTo>
                      <a:pt x="31" y="6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29" name="íṧľiḓé"/>
              <p:cNvSpPr/>
              <p:nvPr/>
            </p:nvSpPr>
            <p:spPr bwMode="auto">
              <a:xfrm>
                <a:off x="2279650" y="820738"/>
                <a:ext cx="50800" cy="39688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4" y="25"/>
                  </a:cxn>
                  <a:cxn ang="0">
                    <a:pos x="4" y="25"/>
                  </a:cxn>
                  <a:cxn ang="0">
                    <a:pos x="32" y="5"/>
                  </a:cxn>
                  <a:cxn ang="0">
                    <a:pos x="29" y="0"/>
                  </a:cxn>
                  <a:cxn ang="0">
                    <a:pos x="29" y="0"/>
                  </a:cxn>
                  <a:cxn ang="0">
                    <a:pos x="0" y="19"/>
                  </a:cxn>
                  <a:cxn ang="0">
                    <a:pos x="0" y="19"/>
                  </a:cxn>
                </a:cxnLst>
                <a:rect l="0" t="0" r="r" b="b"/>
                <a:pathLst>
                  <a:path w="32" h="25">
                    <a:moveTo>
                      <a:pt x="0" y="19"/>
                    </a:moveTo>
                    <a:lnTo>
                      <a:pt x="4" y="25"/>
                    </a:lnTo>
                    <a:lnTo>
                      <a:pt x="4" y="25"/>
                    </a:lnTo>
                    <a:lnTo>
                      <a:pt x="32" y="5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30" name="iṩļiḑé"/>
              <p:cNvSpPr/>
              <p:nvPr/>
            </p:nvSpPr>
            <p:spPr bwMode="auto">
              <a:xfrm>
                <a:off x="2998788" y="579438"/>
                <a:ext cx="55563" cy="15875"/>
              </a:xfrm>
              <a:custGeom>
                <a:avLst/>
                <a:gdLst/>
                <a:ahLst/>
                <a:cxnLst>
                  <a:cxn ang="0">
                    <a:pos x="1" y="10"/>
                  </a:cxn>
                  <a:cxn ang="0">
                    <a:pos x="1" y="10"/>
                  </a:cxn>
                  <a:cxn ang="0">
                    <a:pos x="35" y="7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0" y="3"/>
                  </a:cxn>
                  <a:cxn ang="0">
                    <a:pos x="1" y="10"/>
                  </a:cxn>
                </a:cxnLst>
                <a:rect l="0" t="0" r="r" b="b"/>
                <a:pathLst>
                  <a:path w="35" h="10">
                    <a:moveTo>
                      <a:pt x="1" y="10"/>
                    </a:moveTo>
                    <a:lnTo>
                      <a:pt x="1" y="10"/>
                    </a:lnTo>
                    <a:lnTo>
                      <a:pt x="35" y="7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0" y="3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31" name="îṣ1ïḍé"/>
              <p:cNvSpPr/>
              <p:nvPr/>
            </p:nvSpPr>
            <p:spPr bwMode="auto">
              <a:xfrm>
                <a:off x="3221038" y="576263"/>
                <a:ext cx="55563" cy="142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35" y="9"/>
                  </a:cxn>
                  <a:cxn ang="0">
                    <a:pos x="35" y="2"/>
                  </a:cxn>
                  <a:cxn ang="0">
                    <a:pos x="35" y="2"/>
                  </a:cxn>
                  <a:cxn ang="0">
                    <a:pos x="0" y="0"/>
                  </a:cxn>
                  <a:cxn ang="0">
                    <a:pos x="0" y="8"/>
                  </a:cxn>
                </a:cxnLst>
                <a:rect l="0" t="0" r="r" b="b"/>
                <a:pathLst>
                  <a:path w="35" h="9">
                    <a:moveTo>
                      <a:pt x="0" y="8"/>
                    </a:moveTo>
                    <a:lnTo>
                      <a:pt x="0" y="8"/>
                    </a:lnTo>
                    <a:lnTo>
                      <a:pt x="35" y="9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32" name="işḷíḋè"/>
              <p:cNvSpPr/>
              <p:nvPr/>
            </p:nvSpPr>
            <p:spPr bwMode="auto">
              <a:xfrm>
                <a:off x="3108325" y="576263"/>
                <a:ext cx="57150" cy="12700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36" y="7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0" y="0"/>
                  </a:cxn>
                  <a:cxn ang="0">
                    <a:pos x="2" y="8"/>
                  </a:cxn>
                </a:cxnLst>
                <a:rect l="0" t="0" r="r" b="b"/>
                <a:pathLst>
                  <a:path w="36" h="8">
                    <a:moveTo>
                      <a:pt x="2" y="8"/>
                    </a:moveTo>
                    <a:lnTo>
                      <a:pt x="2" y="8"/>
                    </a:lnTo>
                    <a:lnTo>
                      <a:pt x="36" y="7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33" name="íṩľïḑè"/>
              <p:cNvSpPr/>
              <p:nvPr/>
            </p:nvSpPr>
            <p:spPr bwMode="auto">
              <a:xfrm>
                <a:off x="3330575" y="584201"/>
                <a:ext cx="55563" cy="20638"/>
              </a:xfrm>
              <a:custGeom>
                <a:avLst/>
                <a:gdLst/>
                <a:ahLst/>
                <a:cxnLst>
                  <a:cxn ang="0">
                    <a:pos x="35" y="5"/>
                  </a:cxn>
                  <a:cxn ang="0">
                    <a:pos x="35" y="5"/>
                  </a:cxn>
                  <a:cxn ang="0">
                    <a:pos x="26" y="4"/>
                  </a:cxn>
                  <a:cxn ang="0">
                    <a:pos x="1" y="0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25" y="10"/>
                  </a:cxn>
                  <a:cxn ang="0">
                    <a:pos x="34" y="13"/>
                  </a:cxn>
                  <a:cxn ang="0">
                    <a:pos x="35" y="5"/>
                  </a:cxn>
                </a:cxnLst>
                <a:rect l="0" t="0" r="r" b="b"/>
                <a:pathLst>
                  <a:path w="35" h="13">
                    <a:moveTo>
                      <a:pt x="35" y="5"/>
                    </a:moveTo>
                    <a:lnTo>
                      <a:pt x="35" y="5"/>
                    </a:lnTo>
                    <a:lnTo>
                      <a:pt x="26" y="4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5" y="10"/>
                    </a:lnTo>
                    <a:lnTo>
                      <a:pt x="34" y="13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34" name="îṩḻïde"/>
              <p:cNvSpPr/>
              <p:nvPr/>
            </p:nvSpPr>
            <p:spPr bwMode="auto">
              <a:xfrm>
                <a:off x="2889250" y="590551"/>
                <a:ext cx="55563" cy="19050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1" y="12"/>
                  </a:cxn>
                  <a:cxn ang="0">
                    <a:pos x="35" y="7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5"/>
                  </a:cxn>
                  <a:cxn ang="0">
                    <a:pos x="1" y="12"/>
                  </a:cxn>
                </a:cxnLst>
                <a:rect l="0" t="0" r="r" b="b"/>
                <a:pathLst>
                  <a:path w="35" h="12">
                    <a:moveTo>
                      <a:pt x="1" y="12"/>
                    </a:moveTo>
                    <a:lnTo>
                      <a:pt x="1" y="12"/>
                    </a:lnTo>
                    <a:lnTo>
                      <a:pt x="35" y="7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5"/>
                    </a:lnTo>
                    <a:lnTo>
                      <a:pt x="1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35" name="ï$ļiďè"/>
              <p:cNvSpPr/>
              <p:nvPr/>
            </p:nvSpPr>
            <p:spPr bwMode="auto">
              <a:xfrm>
                <a:off x="2781300" y="609601"/>
                <a:ext cx="55563" cy="222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35" y="6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7"/>
                  </a:cxn>
                  <a:cxn ang="0">
                    <a:pos x="0" y="7"/>
                  </a:cxn>
                </a:cxnLst>
                <a:rect l="0" t="0" r="r" b="b"/>
                <a:pathLst>
                  <a:path w="35" h="14">
                    <a:moveTo>
                      <a:pt x="0" y="7"/>
                    </a:moveTo>
                    <a:lnTo>
                      <a:pt x="1" y="14"/>
                    </a:lnTo>
                    <a:lnTo>
                      <a:pt x="1" y="14"/>
                    </a:lnTo>
                    <a:lnTo>
                      <a:pt x="35" y="6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36" name="îṥḷíḓè"/>
              <p:cNvSpPr/>
              <p:nvPr/>
            </p:nvSpPr>
            <p:spPr bwMode="auto">
              <a:xfrm>
                <a:off x="2673350" y="635001"/>
                <a:ext cx="57150" cy="2698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36" y="7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36" h="17">
                    <a:moveTo>
                      <a:pt x="0" y="10"/>
                    </a:moveTo>
                    <a:lnTo>
                      <a:pt x="2" y="17"/>
                    </a:lnTo>
                    <a:lnTo>
                      <a:pt x="2" y="17"/>
                    </a:lnTo>
                    <a:lnTo>
                      <a:pt x="36" y="7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396" tIns="45698" rIns="91396" bIns="45698" numCol="1" anchor="t" anchorCtr="0" compatLnSpc="1"/>
              <a:lstStyle/>
              <a:p>
                <a:endParaRPr lang="en-US" sz="1800"/>
              </a:p>
            </p:txBody>
          </p:sp>
        </p:grpSp>
        <p:sp>
          <p:nvSpPr>
            <p:cNvPr id="9" name="ïṧḻîḓe"/>
            <p:cNvSpPr/>
            <p:nvPr/>
          </p:nvSpPr>
          <p:spPr bwMode="auto">
            <a:xfrm>
              <a:off x="9038655" y="3429000"/>
              <a:ext cx="1983167" cy="952937"/>
            </a:xfrm>
            <a:custGeom>
              <a:avLst/>
              <a:gdLst/>
              <a:ahLst/>
              <a:cxnLst>
                <a:cxn ang="0">
                  <a:pos x="179" y="60"/>
                </a:cxn>
                <a:cxn ang="0">
                  <a:pos x="175" y="50"/>
                </a:cxn>
                <a:cxn ang="0">
                  <a:pos x="170" y="42"/>
                </a:cxn>
                <a:cxn ang="0">
                  <a:pos x="160" y="37"/>
                </a:cxn>
                <a:cxn ang="0">
                  <a:pos x="148" y="33"/>
                </a:cxn>
                <a:cxn ang="0">
                  <a:pos x="147" y="28"/>
                </a:cxn>
                <a:cxn ang="0">
                  <a:pos x="141" y="19"/>
                </a:cxn>
                <a:cxn ang="0">
                  <a:pos x="133" y="12"/>
                </a:cxn>
                <a:cxn ang="0">
                  <a:pos x="121" y="9"/>
                </a:cxn>
                <a:cxn ang="0">
                  <a:pos x="115" y="8"/>
                </a:cxn>
                <a:cxn ang="0">
                  <a:pos x="103" y="10"/>
                </a:cxn>
                <a:cxn ang="0">
                  <a:pos x="93" y="15"/>
                </a:cxn>
                <a:cxn ang="0">
                  <a:pos x="88" y="9"/>
                </a:cxn>
                <a:cxn ang="0">
                  <a:pos x="72" y="1"/>
                </a:cxn>
                <a:cxn ang="0">
                  <a:pos x="64" y="0"/>
                </a:cxn>
                <a:cxn ang="0">
                  <a:pos x="50" y="3"/>
                </a:cxn>
                <a:cxn ang="0">
                  <a:pos x="39" y="8"/>
                </a:cxn>
                <a:cxn ang="0">
                  <a:pos x="32" y="17"/>
                </a:cxn>
                <a:cxn ang="0">
                  <a:pos x="30" y="27"/>
                </a:cxn>
                <a:cxn ang="0">
                  <a:pos x="31" y="33"/>
                </a:cxn>
                <a:cxn ang="0">
                  <a:pos x="24" y="34"/>
                </a:cxn>
                <a:cxn ang="0">
                  <a:pos x="13" y="39"/>
                </a:cxn>
                <a:cxn ang="0">
                  <a:pos x="5" y="45"/>
                </a:cxn>
                <a:cxn ang="0">
                  <a:pos x="0" y="54"/>
                </a:cxn>
                <a:cxn ang="0">
                  <a:pos x="0" y="60"/>
                </a:cxn>
                <a:cxn ang="0">
                  <a:pos x="2" y="69"/>
                </a:cxn>
                <a:cxn ang="0">
                  <a:pos x="9" y="77"/>
                </a:cxn>
                <a:cxn ang="0">
                  <a:pos x="17" y="83"/>
                </a:cxn>
                <a:cxn ang="0">
                  <a:pos x="30" y="86"/>
                </a:cxn>
                <a:cxn ang="0">
                  <a:pos x="32" y="86"/>
                </a:cxn>
                <a:cxn ang="0">
                  <a:pos x="34" y="86"/>
                </a:cxn>
                <a:cxn ang="0">
                  <a:pos x="35" y="86"/>
                </a:cxn>
                <a:cxn ang="0">
                  <a:pos x="147" y="86"/>
                </a:cxn>
                <a:cxn ang="0">
                  <a:pos x="154" y="85"/>
                </a:cxn>
                <a:cxn ang="0">
                  <a:pos x="165" y="80"/>
                </a:cxn>
                <a:cxn ang="0">
                  <a:pos x="173" y="74"/>
                </a:cxn>
                <a:cxn ang="0">
                  <a:pos x="178" y="64"/>
                </a:cxn>
                <a:cxn ang="0">
                  <a:pos x="179" y="60"/>
                </a:cxn>
              </a:cxnLst>
              <a:rect l="0" t="0" r="r" b="b"/>
              <a:pathLst>
                <a:path w="179" h="86">
                  <a:moveTo>
                    <a:pt x="179" y="60"/>
                  </a:moveTo>
                  <a:lnTo>
                    <a:pt x="179" y="60"/>
                  </a:lnTo>
                  <a:lnTo>
                    <a:pt x="178" y="54"/>
                  </a:lnTo>
                  <a:lnTo>
                    <a:pt x="175" y="50"/>
                  </a:lnTo>
                  <a:lnTo>
                    <a:pt x="173" y="45"/>
                  </a:lnTo>
                  <a:lnTo>
                    <a:pt x="170" y="42"/>
                  </a:lnTo>
                  <a:lnTo>
                    <a:pt x="166" y="39"/>
                  </a:lnTo>
                  <a:lnTo>
                    <a:pt x="160" y="37"/>
                  </a:lnTo>
                  <a:lnTo>
                    <a:pt x="155" y="34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7" y="28"/>
                  </a:lnTo>
                  <a:lnTo>
                    <a:pt x="145" y="23"/>
                  </a:lnTo>
                  <a:lnTo>
                    <a:pt x="141" y="19"/>
                  </a:lnTo>
                  <a:lnTo>
                    <a:pt x="138" y="16"/>
                  </a:lnTo>
                  <a:lnTo>
                    <a:pt x="133" y="12"/>
                  </a:lnTo>
                  <a:lnTo>
                    <a:pt x="127" y="10"/>
                  </a:lnTo>
                  <a:lnTo>
                    <a:pt x="121" y="9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09" y="9"/>
                  </a:lnTo>
                  <a:lnTo>
                    <a:pt x="103" y="10"/>
                  </a:lnTo>
                  <a:lnTo>
                    <a:pt x="98" y="12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88" y="9"/>
                  </a:lnTo>
                  <a:lnTo>
                    <a:pt x="81" y="5"/>
                  </a:lnTo>
                  <a:lnTo>
                    <a:pt x="72" y="1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6" y="1"/>
                  </a:lnTo>
                  <a:lnTo>
                    <a:pt x="50" y="3"/>
                  </a:lnTo>
                  <a:lnTo>
                    <a:pt x="44" y="5"/>
                  </a:lnTo>
                  <a:lnTo>
                    <a:pt x="39" y="8"/>
                  </a:lnTo>
                  <a:lnTo>
                    <a:pt x="35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24" y="34"/>
                  </a:lnTo>
                  <a:lnTo>
                    <a:pt x="19" y="35"/>
                  </a:lnTo>
                  <a:lnTo>
                    <a:pt x="13" y="39"/>
                  </a:lnTo>
                  <a:lnTo>
                    <a:pt x="9" y="42"/>
                  </a:lnTo>
                  <a:lnTo>
                    <a:pt x="5" y="45"/>
                  </a:lnTo>
                  <a:lnTo>
                    <a:pt x="2" y="50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4" y="73"/>
                  </a:lnTo>
                  <a:lnTo>
                    <a:pt x="9" y="77"/>
                  </a:lnTo>
                  <a:lnTo>
                    <a:pt x="13" y="80"/>
                  </a:lnTo>
                  <a:lnTo>
                    <a:pt x="17" y="83"/>
                  </a:lnTo>
                  <a:lnTo>
                    <a:pt x="23" y="85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2" y="86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35" y="86"/>
                  </a:lnTo>
                  <a:lnTo>
                    <a:pt x="147" y="86"/>
                  </a:lnTo>
                  <a:lnTo>
                    <a:pt x="147" y="86"/>
                  </a:lnTo>
                  <a:lnTo>
                    <a:pt x="147" y="86"/>
                  </a:lnTo>
                  <a:lnTo>
                    <a:pt x="154" y="85"/>
                  </a:lnTo>
                  <a:lnTo>
                    <a:pt x="159" y="83"/>
                  </a:lnTo>
                  <a:lnTo>
                    <a:pt x="165" y="80"/>
                  </a:lnTo>
                  <a:lnTo>
                    <a:pt x="169" y="77"/>
                  </a:lnTo>
                  <a:lnTo>
                    <a:pt x="173" y="74"/>
                  </a:lnTo>
                  <a:lnTo>
                    <a:pt x="175" y="69"/>
                  </a:lnTo>
                  <a:lnTo>
                    <a:pt x="178" y="64"/>
                  </a:lnTo>
                  <a:lnTo>
                    <a:pt x="179" y="60"/>
                  </a:lnTo>
                  <a:lnTo>
                    <a:pt x="179" y="6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396" tIns="45698" rIns="91396" bIns="45698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isľiḓè"/>
            <p:cNvSpPr txBox="1"/>
            <p:nvPr/>
          </p:nvSpPr>
          <p:spPr>
            <a:xfrm>
              <a:off x="3902670" y="3644608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keyword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iṡḻiḍe"/>
            <p:cNvSpPr txBox="1"/>
            <p:nvPr/>
          </p:nvSpPr>
          <p:spPr>
            <a:xfrm>
              <a:off x="6787816" y="3644608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keyword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ïṧļiďè"/>
            <p:cNvSpPr txBox="1"/>
            <p:nvPr/>
          </p:nvSpPr>
          <p:spPr>
            <a:xfrm>
              <a:off x="9573038" y="3644608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keyword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788591" y="2529000"/>
              <a:ext cx="5499946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îş1ïdè"/>
            <p:cNvGrpSpPr/>
            <p:nvPr/>
          </p:nvGrpSpPr>
          <p:grpSpPr>
            <a:xfrm>
              <a:off x="748283" y="3881455"/>
              <a:ext cx="2529630" cy="1306106"/>
              <a:chOff x="1127447" y="3556945"/>
              <a:chExt cx="2526466" cy="1306106"/>
            </a:xfrm>
          </p:grpSpPr>
          <p:sp>
            <p:nvSpPr>
              <p:cNvPr id="22" name="iš1íḓé"/>
              <p:cNvSpPr/>
              <p:nvPr/>
            </p:nvSpPr>
            <p:spPr>
              <a:xfrm>
                <a:off x="1127447" y="3556945"/>
                <a:ext cx="2526465" cy="430240"/>
              </a:xfrm>
              <a:prstGeom prst="rect">
                <a:avLst/>
              </a:prstGeom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spcBef>
                    <a:spcPts val="375"/>
                  </a:spcBef>
                  <a:defRPr/>
                </a:pPr>
                <a:r>
                  <a:rPr lang="en-US" altLang="zh-CN" sz="1600" b="1" kern="100" dirty="0">
                    <a:solidFill>
                      <a:schemeClr val="accent1"/>
                    </a:solidFill>
                  </a:rPr>
                  <a:t>Text here</a:t>
                </a:r>
                <a:endParaRPr lang="en-US" altLang="zh-CN" sz="1600" b="1" kern="1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îṧḷïdê"/>
              <p:cNvSpPr/>
              <p:nvPr/>
            </p:nvSpPr>
            <p:spPr bwMode="auto">
              <a:xfrm>
                <a:off x="1127448" y="3987185"/>
                <a:ext cx="2526465" cy="8758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900" dirty="0"/>
                  <a:t>此部分内容作为文字排版占位显示（建议使用主题字体）如需更改请在（设置形状格式）菜单下（文本选项）中调整</a:t>
                </a:r>
                <a:endParaRPr lang="zh-CN" altLang="en-US" sz="900" dirty="0"/>
              </a:p>
            </p:txBody>
          </p:sp>
        </p:grpSp>
        <p:grpSp>
          <p:nvGrpSpPr>
            <p:cNvPr id="15" name="ïSļiḍe"/>
            <p:cNvGrpSpPr/>
            <p:nvPr/>
          </p:nvGrpSpPr>
          <p:grpSpPr>
            <a:xfrm>
              <a:off x="6288537" y="4587277"/>
              <a:ext cx="2529630" cy="1230632"/>
              <a:chOff x="1127447" y="3556945"/>
              <a:chExt cx="2526466" cy="1230632"/>
            </a:xfrm>
          </p:grpSpPr>
          <p:sp>
            <p:nvSpPr>
              <p:cNvPr id="20" name="îSḷîḓê"/>
              <p:cNvSpPr/>
              <p:nvPr/>
            </p:nvSpPr>
            <p:spPr>
              <a:xfrm>
                <a:off x="1127447" y="3556945"/>
                <a:ext cx="2526465" cy="430240"/>
              </a:xfrm>
              <a:prstGeom prst="rect">
                <a:avLst/>
              </a:prstGeom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spcBef>
                    <a:spcPts val="375"/>
                  </a:spcBef>
                  <a:defRPr/>
                </a:pPr>
                <a:r>
                  <a:rPr lang="en-US" altLang="zh-CN" sz="1600" b="1" kern="100" dirty="0">
                    <a:solidFill>
                      <a:schemeClr val="accent3"/>
                    </a:solidFill>
                  </a:rPr>
                  <a:t>Text here</a:t>
                </a:r>
                <a:endParaRPr lang="en-US" altLang="zh-CN" sz="1600" b="1" kern="1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1" name="îşľidè"/>
              <p:cNvSpPr/>
              <p:nvPr/>
            </p:nvSpPr>
            <p:spPr bwMode="auto">
              <a:xfrm>
                <a:off x="1127448" y="3987184"/>
                <a:ext cx="2526465" cy="800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900" dirty="0"/>
                  <a:t>此部分内容作为文字排版占位显示（建议使用主题字体）如需更改请在（设置形状格式）菜单下（文本选项）中调整</a:t>
                </a:r>
                <a:endParaRPr lang="zh-CN" altLang="en-US" sz="900" dirty="0"/>
              </a:p>
            </p:txBody>
          </p:sp>
        </p:grpSp>
        <p:grpSp>
          <p:nvGrpSpPr>
            <p:cNvPr id="16" name="îşľîḓê"/>
            <p:cNvGrpSpPr/>
            <p:nvPr/>
          </p:nvGrpSpPr>
          <p:grpSpPr>
            <a:xfrm>
              <a:off x="9029936" y="1904094"/>
              <a:ext cx="2529630" cy="1221490"/>
              <a:chOff x="1127447" y="3556945"/>
              <a:chExt cx="2526466" cy="1221490"/>
            </a:xfrm>
          </p:grpSpPr>
          <p:sp>
            <p:nvSpPr>
              <p:cNvPr id="18" name="íṡ1îḓê"/>
              <p:cNvSpPr/>
              <p:nvPr/>
            </p:nvSpPr>
            <p:spPr>
              <a:xfrm>
                <a:off x="1127447" y="3556945"/>
                <a:ext cx="2526465" cy="430240"/>
              </a:xfrm>
              <a:prstGeom prst="rect">
                <a:avLst/>
              </a:prstGeom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spcBef>
                    <a:spcPts val="375"/>
                  </a:spcBef>
                  <a:defRPr/>
                </a:pPr>
                <a:r>
                  <a:rPr lang="en-US" altLang="zh-CN" sz="1600" b="1" kern="100" dirty="0">
                    <a:solidFill>
                      <a:schemeClr val="accent2"/>
                    </a:solidFill>
                  </a:rPr>
                  <a:t>Text here</a:t>
                </a:r>
                <a:endParaRPr lang="en-US" altLang="zh-CN" sz="1600" b="1" kern="1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ïŝḻîḍê"/>
              <p:cNvSpPr/>
              <p:nvPr/>
            </p:nvSpPr>
            <p:spPr bwMode="auto">
              <a:xfrm>
                <a:off x="1127448" y="3987185"/>
                <a:ext cx="2526465" cy="791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900" dirty="0"/>
                  <a:t>此部分内容作为文字排版占位显示（建议使用主题字体）如需更改请在（设置形状格式）菜单下（文本选项）中调整</a:t>
                </a:r>
                <a:endParaRPr lang="zh-CN" altLang="en-US" sz="900" dirty="0"/>
              </a:p>
            </p:txBody>
          </p:sp>
        </p:grpSp>
        <p:sp>
          <p:nvSpPr>
            <p:cNvPr id="17" name="iṣlîḍê"/>
            <p:cNvSpPr txBox="1"/>
            <p:nvPr/>
          </p:nvSpPr>
          <p:spPr>
            <a:xfrm>
              <a:off x="741000" y="1269000"/>
              <a:ext cx="5653457" cy="12241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此部分内容作为文字排版占位显示（建议使用主题字体）如需更改请在（设置形状格式）菜单下（文本选项）中调</a:t>
              </a:r>
              <a:r>
                <a:rPr lang="zh-CN" altLang="en-US" sz="1200" dirty="0" smtClean="0"/>
                <a:t>整</a:t>
              </a:r>
              <a:r>
                <a:rPr lang="zh-CN" altLang="en-US" sz="1200" dirty="0"/>
                <a:t>此部分内容作为文字排版占位显示（建议使用主题字体）如需更改请在（设置形状格式）菜单下（文本选项）中调整</a:t>
              </a:r>
              <a:endParaRPr lang="zh-CN" altLang="en-US" sz="1200" dirty="0"/>
            </a:p>
            <a:p>
              <a:pPr>
                <a:lnSpc>
                  <a:spcPct val="120000"/>
                </a:lnSpc>
              </a:pPr>
              <a:endParaRPr lang="zh-CN" alt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dd833ee-99a9-4b5a-a568-c2d584ba656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34006" y="2040090"/>
            <a:ext cx="9351617" cy="3978012"/>
            <a:chOff x="1563316" y="1615218"/>
            <a:chExt cx="9351617" cy="3978012"/>
          </a:xfrm>
        </p:grpSpPr>
        <p:sp>
          <p:nvSpPr>
            <p:cNvPr id="4" name="i$ḻïḋé"/>
            <p:cNvSpPr/>
            <p:nvPr/>
          </p:nvSpPr>
          <p:spPr>
            <a:xfrm>
              <a:off x="1563316" y="4252938"/>
              <a:ext cx="4044797" cy="1339381"/>
            </a:xfrm>
            <a:custGeom>
              <a:avLst/>
              <a:gdLst>
                <a:gd name="connsiteX0" fmla="*/ 914400 w 2760453"/>
                <a:gd name="connsiteY0" fmla="*/ 0 h 931653"/>
                <a:gd name="connsiteX1" fmla="*/ 2760453 w 2760453"/>
                <a:gd name="connsiteY1" fmla="*/ 17253 h 931653"/>
                <a:gd name="connsiteX2" fmla="*/ 1837427 w 2760453"/>
                <a:gd name="connsiteY2" fmla="*/ 914400 h 931653"/>
                <a:gd name="connsiteX3" fmla="*/ 0 w 2760453"/>
                <a:gd name="connsiteY3" fmla="*/ 931653 h 931653"/>
                <a:gd name="connsiteX4" fmla="*/ 914400 w 2760453"/>
                <a:gd name="connsiteY4" fmla="*/ 0 h 931653"/>
                <a:gd name="connsiteX0-1" fmla="*/ 914400 w 2760453"/>
                <a:gd name="connsiteY0-2" fmla="*/ 0 h 931653"/>
                <a:gd name="connsiteX1-3" fmla="*/ 2760453 w 2760453"/>
                <a:gd name="connsiteY1-4" fmla="*/ 17253 h 931653"/>
                <a:gd name="connsiteX2-5" fmla="*/ 1829333 w 2760453"/>
                <a:gd name="connsiteY2-6" fmla="*/ 914400 h 931653"/>
                <a:gd name="connsiteX3-7" fmla="*/ 0 w 2760453"/>
                <a:gd name="connsiteY3-8" fmla="*/ 931653 h 931653"/>
                <a:gd name="connsiteX4-9" fmla="*/ 914400 w 2760453"/>
                <a:gd name="connsiteY4-10" fmla="*/ 0 h 931653"/>
                <a:gd name="connsiteX0-11" fmla="*/ 914400 w 2760453"/>
                <a:gd name="connsiteY0-12" fmla="*/ 0 h 939112"/>
                <a:gd name="connsiteX1-13" fmla="*/ 2760453 w 2760453"/>
                <a:gd name="connsiteY1-14" fmla="*/ 17253 h 939112"/>
                <a:gd name="connsiteX2-15" fmla="*/ 1837427 w 2760453"/>
                <a:gd name="connsiteY2-16" fmla="*/ 939112 h 939112"/>
                <a:gd name="connsiteX3-17" fmla="*/ 0 w 2760453"/>
                <a:gd name="connsiteY3-18" fmla="*/ 931653 h 939112"/>
                <a:gd name="connsiteX4-19" fmla="*/ 914400 w 2760453"/>
                <a:gd name="connsiteY4-20" fmla="*/ 0 h 939112"/>
                <a:gd name="connsiteX0-21" fmla="*/ 914400 w 2760453"/>
                <a:gd name="connsiteY0-22" fmla="*/ 0 h 956195"/>
                <a:gd name="connsiteX1-23" fmla="*/ 2760453 w 2760453"/>
                <a:gd name="connsiteY1-24" fmla="*/ 17253 h 956195"/>
                <a:gd name="connsiteX2-25" fmla="*/ 1861923 w 2760453"/>
                <a:gd name="connsiteY2-26" fmla="*/ 956195 h 956195"/>
                <a:gd name="connsiteX3-27" fmla="*/ 0 w 2760453"/>
                <a:gd name="connsiteY3-28" fmla="*/ 931653 h 956195"/>
                <a:gd name="connsiteX4-29" fmla="*/ 914400 w 2760453"/>
                <a:gd name="connsiteY4-30" fmla="*/ 0 h 9561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60453" h="956195">
                  <a:moveTo>
                    <a:pt x="914400" y="0"/>
                  </a:moveTo>
                  <a:lnTo>
                    <a:pt x="2760453" y="17253"/>
                  </a:lnTo>
                  <a:lnTo>
                    <a:pt x="1861923" y="956195"/>
                  </a:lnTo>
                  <a:lnTo>
                    <a:pt x="0" y="931653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标题文本预设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ïśľïḓé"/>
            <p:cNvSpPr/>
            <p:nvPr/>
          </p:nvSpPr>
          <p:spPr>
            <a:xfrm>
              <a:off x="4259529" y="1643513"/>
              <a:ext cx="1356150" cy="3924876"/>
            </a:xfrm>
            <a:custGeom>
              <a:avLst/>
              <a:gdLst>
                <a:gd name="connsiteX0" fmla="*/ 0 w 905774"/>
                <a:gd name="connsiteY0" fmla="*/ 2725947 h 2725947"/>
                <a:gd name="connsiteX1" fmla="*/ 0 w 905774"/>
                <a:gd name="connsiteY1" fmla="*/ 879894 h 2725947"/>
                <a:gd name="connsiteX2" fmla="*/ 905774 w 905774"/>
                <a:gd name="connsiteY2" fmla="*/ 0 h 2725947"/>
                <a:gd name="connsiteX3" fmla="*/ 905774 w 905774"/>
                <a:gd name="connsiteY3" fmla="*/ 1828800 h 2725947"/>
                <a:gd name="connsiteX4" fmla="*/ 0 w 905774"/>
                <a:gd name="connsiteY4" fmla="*/ 2725947 h 2725947"/>
                <a:gd name="connsiteX0-1" fmla="*/ 19758 w 925532"/>
                <a:gd name="connsiteY0-2" fmla="*/ 2725947 h 2725947"/>
                <a:gd name="connsiteX1-3" fmla="*/ 0 w 925532"/>
                <a:gd name="connsiteY1-4" fmla="*/ 879894 h 2725947"/>
                <a:gd name="connsiteX2-5" fmla="*/ 925532 w 925532"/>
                <a:gd name="connsiteY2-6" fmla="*/ 0 h 2725947"/>
                <a:gd name="connsiteX3-7" fmla="*/ 925532 w 925532"/>
                <a:gd name="connsiteY3-8" fmla="*/ 1828800 h 2725947"/>
                <a:gd name="connsiteX4-9" fmla="*/ 19758 w 925532"/>
                <a:gd name="connsiteY4-10" fmla="*/ 2725947 h 2725947"/>
                <a:gd name="connsiteX0-11" fmla="*/ 19758 w 925532"/>
                <a:gd name="connsiteY0-12" fmla="*/ 2725947 h 2725947"/>
                <a:gd name="connsiteX1-13" fmla="*/ 0 w 925532"/>
                <a:gd name="connsiteY1-14" fmla="*/ 879894 h 2725947"/>
                <a:gd name="connsiteX2-15" fmla="*/ 925532 w 925532"/>
                <a:gd name="connsiteY2-16" fmla="*/ 0 h 2725947"/>
                <a:gd name="connsiteX3-17" fmla="*/ 859671 w 925532"/>
                <a:gd name="connsiteY3-18" fmla="*/ 1795288 h 2725947"/>
                <a:gd name="connsiteX4-19" fmla="*/ 19758 w 925532"/>
                <a:gd name="connsiteY4-20" fmla="*/ 2725947 h 2725947"/>
                <a:gd name="connsiteX0-21" fmla="*/ 19758 w 925532"/>
                <a:gd name="connsiteY0-22" fmla="*/ 2725947 h 2725947"/>
                <a:gd name="connsiteX1-23" fmla="*/ 0 w 925532"/>
                <a:gd name="connsiteY1-24" fmla="*/ 879894 h 2725947"/>
                <a:gd name="connsiteX2-25" fmla="*/ 925532 w 925532"/>
                <a:gd name="connsiteY2-26" fmla="*/ 0 h 2725947"/>
                <a:gd name="connsiteX3-27" fmla="*/ 918946 w 925532"/>
                <a:gd name="connsiteY3-28" fmla="*/ 1822098 h 2725947"/>
                <a:gd name="connsiteX4-29" fmla="*/ 19758 w 925532"/>
                <a:gd name="connsiteY4-30" fmla="*/ 2725947 h 2725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25532" h="2725947">
                  <a:moveTo>
                    <a:pt x="19758" y="2725947"/>
                  </a:moveTo>
                  <a:lnTo>
                    <a:pt x="0" y="879894"/>
                  </a:lnTo>
                  <a:lnTo>
                    <a:pt x="925532" y="0"/>
                  </a:lnTo>
                  <a:cubicBezTo>
                    <a:pt x="923337" y="607366"/>
                    <a:pt x="921141" y="1214732"/>
                    <a:pt x="918946" y="1822098"/>
                  </a:cubicBezTo>
                  <a:lnTo>
                    <a:pt x="19758" y="2725947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ṣļïdè"/>
            <p:cNvSpPr/>
            <p:nvPr/>
          </p:nvSpPr>
          <p:spPr>
            <a:xfrm>
              <a:off x="4265740" y="1615222"/>
              <a:ext cx="4072479" cy="1299855"/>
            </a:xfrm>
            <a:custGeom>
              <a:avLst/>
              <a:gdLst>
                <a:gd name="connsiteX0" fmla="*/ 905774 w 2751827"/>
                <a:gd name="connsiteY0" fmla="*/ 0 h 923027"/>
                <a:gd name="connsiteX1" fmla="*/ 2751827 w 2751827"/>
                <a:gd name="connsiteY1" fmla="*/ 0 h 923027"/>
                <a:gd name="connsiteX2" fmla="*/ 1811547 w 2751827"/>
                <a:gd name="connsiteY2" fmla="*/ 914400 h 923027"/>
                <a:gd name="connsiteX3" fmla="*/ 0 w 2751827"/>
                <a:gd name="connsiteY3" fmla="*/ 923027 h 923027"/>
                <a:gd name="connsiteX4" fmla="*/ 905774 w 2751827"/>
                <a:gd name="connsiteY4" fmla="*/ 0 h 923027"/>
                <a:gd name="connsiteX0-1" fmla="*/ 905774 w 2751827"/>
                <a:gd name="connsiteY0-2" fmla="*/ 0 h 914400"/>
                <a:gd name="connsiteX1-3" fmla="*/ 2751827 w 2751827"/>
                <a:gd name="connsiteY1-4" fmla="*/ 0 h 914400"/>
                <a:gd name="connsiteX2-5" fmla="*/ 1811547 w 2751827"/>
                <a:gd name="connsiteY2-6" fmla="*/ 914400 h 914400"/>
                <a:gd name="connsiteX3-7" fmla="*/ 0 w 2751827"/>
                <a:gd name="connsiteY3-8" fmla="*/ 909622 h 914400"/>
                <a:gd name="connsiteX4-9" fmla="*/ 905774 w 2751827"/>
                <a:gd name="connsiteY4-10" fmla="*/ 0 h 914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51827" h="914400">
                  <a:moveTo>
                    <a:pt x="905774" y="0"/>
                  </a:moveTo>
                  <a:lnTo>
                    <a:pt x="2751827" y="0"/>
                  </a:lnTo>
                  <a:lnTo>
                    <a:pt x="1811547" y="914400"/>
                  </a:lnTo>
                  <a:lnTo>
                    <a:pt x="0" y="909622"/>
                  </a:lnTo>
                  <a:lnTo>
                    <a:pt x="9057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ṧliḋè"/>
            <p:cNvSpPr/>
            <p:nvPr/>
          </p:nvSpPr>
          <p:spPr>
            <a:xfrm>
              <a:off x="4277619" y="4226977"/>
              <a:ext cx="4006876" cy="1366253"/>
            </a:xfrm>
            <a:custGeom>
              <a:avLst/>
              <a:gdLst>
                <a:gd name="connsiteX0" fmla="*/ 905773 w 2734573"/>
                <a:gd name="connsiteY0" fmla="*/ 25879 h 948905"/>
                <a:gd name="connsiteX1" fmla="*/ 2734573 w 2734573"/>
                <a:gd name="connsiteY1" fmla="*/ 0 h 948905"/>
                <a:gd name="connsiteX2" fmla="*/ 1820173 w 2734573"/>
                <a:gd name="connsiteY2" fmla="*/ 948905 h 948905"/>
                <a:gd name="connsiteX3" fmla="*/ 0 w 2734573"/>
                <a:gd name="connsiteY3" fmla="*/ 940279 h 948905"/>
                <a:gd name="connsiteX4" fmla="*/ 905773 w 2734573"/>
                <a:gd name="connsiteY4" fmla="*/ 25879 h 94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4573" h="948905">
                  <a:moveTo>
                    <a:pt x="905773" y="25879"/>
                  </a:moveTo>
                  <a:lnTo>
                    <a:pt x="2734573" y="0"/>
                  </a:lnTo>
                  <a:lnTo>
                    <a:pt x="1820173" y="948905"/>
                  </a:lnTo>
                  <a:lnTo>
                    <a:pt x="0" y="940279"/>
                  </a:lnTo>
                  <a:lnTo>
                    <a:pt x="905773" y="258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îṡḷïďè"/>
            <p:cNvSpPr/>
            <p:nvPr/>
          </p:nvSpPr>
          <p:spPr>
            <a:xfrm>
              <a:off x="6932015" y="1631092"/>
              <a:ext cx="1390399" cy="3962138"/>
            </a:xfrm>
            <a:custGeom>
              <a:avLst/>
              <a:gdLst>
                <a:gd name="connsiteX0" fmla="*/ 0 w 948906"/>
                <a:gd name="connsiteY0" fmla="*/ 2751826 h 2751826"/>
                <a:gd name="connsiteX1" fmla="*/ 8626 w 948906"/>
                <a:gd name="connsiteY1" fmla="*/ 879894 h 2751826"/>
                <a:gd name="connsiteX2" fmla="*/ 914400 w 948906"/>
                <a:gd name="connsiteY2" fmla="*/ 0 h 2751826"/>
                <a:gd name="connsiteX3" fmla="*/ 948906 w 948906"/>
                <a:gd name="connsiteY3" fmla="*/ 1811547 h 2751826"/>
                <a:gd name="connsiteX4" fmla="*/ 0 w 948906"/>
                <a:gd name="connsiteY4" fmla="*/ 2751826 h 275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906" h="2751826">
                  <a:moveTo>
                    <a:pt x="0" y="2751826"/>
                  </a:moveTo>
                  <a:cubicBezTo>
                    <a:pt x="2875" y="2127849"/>
                    <a:pt x="5751" y="1503871"/>
                    <a:pt x="8626" y="879894"/>
                  </a:cubicBezTo>
                  <a:lnTo>
                    <a:pt x="914400" y="0"/>
                  </a:lnTo>
                  <a:lnTo>
                    <a:pt x="948906" y="1811547"/>
                  </a:lnTo>
                  <a:lnTo>
                    <a:pt x="0" y="275182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íślïḍê"/>
            <p:cNvSpPr/>
            <p:nvPr/>
          </p:nvSpPr>
          <p:spPr>
            <a:xfrm>
              <a:off x="6940218" y="1615218"/>
              <a:ext cx="3974715" cy="1299533"/>
            </a:xfrm>
            <a:custGeom>
              <a:avLst/>
              <a:gdLst>
                <a:gd name="connsiteX0" fmla="*/ 888521 w 2708695"/>
                <a:gd name="connsiteY0" fmla="*/ 8627 h 931653"/>
                <a:gd name="connsiteX1" fmla="*/ 2708695 w 2708695"/>
                <a:gd name="connsiteY1" fmla="*/ 0 h 931653"/>
                <a:gd name="connsiteX2" fmla="*/ 1811547 w 2708695"/>
                <a:gd name="connsiteY2" fmla="*/ 914400 h 931653"/>
                <a:gd name="connsiteX3" fmla="*/ 0 w 2708695"/>
                <a:gd name="connsiteY3" fmla="*/ 931653 h 931653"/>
                <a:gd name="connsiteX4" fmla="*/ 888521 w 2708695"/>
                <a:gd name="connsiteY4" fmla="*/ 8627 h 931653"/>
                <a:gd name="connsiteX0-1" fmla="*/ 880426 w 2708695"/>
                <a:gd name="connsiteY0-2" fmla="*/ 0 h 939920"/>
                <a:gd name="connsiteX1-3" fmla="*/ 2708695 w 2708695"/>
                <a:gd name="connsiteY1-4" fmla="*/ 8267 h 939920"/>
                <a:gd name="connsiteX2-5" fmla="*/ 1811547 w 2708695"/>
                <a:gd name="connsiteY2-6" fmla="*/ 922667 h 939920"/>
                <a:gd name="connsiteX3-7" fmla="*/ 0 w 2708695"/>
                <a:gd name="connsiteY3-8" fmla="*/ 939920 h 939920"/>
                <a:gd name="connsiteX4-9" fmla="*/ 880426 w 2708695"/>
                <a:gd name="connsiteY4-10" fmla="*/ 0 h 939920"/>
                <a:gd name="connsiteX0-11" fmla="*/ 880426 w 2708695"/>
                <a:gd name="connsiteY0-12" fmla="*/ 0 h 939920"/>
                <a:gd name="connsiteX1-13" fmla="*/ 2708695 w 2708695"/>
                <a:gd name="connsiteY1-14" fmla="*/ 4133 h 939920"/>
                <a:gd name="connsiteX2-15" fmla="*/ 1811547 w 2708695"/>
                <a:gd name="connsiteY2-16" fmla="*/ 922667 h 939920"/>
                <a:gd name="connsiteX3-17" fmla="*/ 0 w 2708695"/>
                <a:gd name="connsiteY3-18" fmla="*/ 939920 h 939920"/>
                <a:gd name="connsiteX4-19" fmla="*/ 880426 w 2708695"/>
                <a:gd name="connsiteY4-20" fmla="*/ 0 h 939920"/>
                <a:gd name="connsiteX0-21" fmla="*/ 880426 w 2710660"/>
                <a:gd name="connsiteY0-22" fmla="*/ 2 h 939922"/>
                <a:gd name="connsiteX1-23" fmla="*/ 2710660 w 2710660"/>
                <a:gd name="connsiteY1-24" fmla="*/ 0 h 939922"/>
                <a:gd name="connsiteX2-25" fmla="*/ 1811547 w 2710660"/>
                <a:gd name="connsiteY2-26" fmla="*/ 922669 h 939922"/>
                <a:gd name="connsiteX3-27" fmla="*/ 0 w 2710660"/>
                <a:gd name="connsiteY3-28" fmla="*/ 939922 h 939922"/>
                <a:gd name="connsiteX4-29" fmla="*/ 880426 w 2710660"/>
                <a:gd name="connsiteY4-30" fmla="*/ 2 h 939922"/>
                <a:gd name="connsiteX0-31" fmla="*/ 882390 w 2712624"/>
                <a:gd name="connsiteY0-32" fmla="*/ 2 h 933720"/>
                <a:gd name="connsiteX1-33" fmla="*/ 2712624 w 2712624"/>
                <a:gd name="connsiteY1-34" fmla="*/ 0 h 933720"/>
                <a:gd name="connsiteX2-35" fmla="*/ 1813511 w 2712624"/>
                <a:gd name="connsiteY2-36" fmla="*/ 922669 h 933720"/>
                <a:gd name="connsiteX3-37" fmla="*/ 0 w 2712624"/>
                <a:gd name="connsiteY3-38" fmla="*/ 933720 h 933720"/>
                <a:gd name="connsiteX4-39" fmla="*/ 882390 w 2712624"/>
                <a:gd name="connsiteY4-40" fmla="*/ 2 h 933720"/>
                <a:gd name="connsiteX0-41" fmla="*/ 882390 w 2712624"/>
                <a:gd name="connsiteY0-42" fmla="*/ 2 h 933720"/>
                <a:gd name="connsiteX1-43" fmla="*/ 2712624 w 2712624"/>
                <a:gd name="connsiteY1-44" fmla="*/ 0 h 933720"/>
                <a:gd name="connsiteX2-45" fmla="*/ 1813511 w 2712624"/>
                <a:gd name="connsiteY2-46" fmla="*/ 928871 h 933720"/>
                <a:gd name="connsiteX3-47" fmla="*/ 0 w 2712624"/>
                <a:gd name="connsiteY3-48" fmla="*/ 933720 h 933720"/>
                <a:gd name="connsiteX4-49" fmla="*/ 882390 w 2712624"/>
                <a:gd name="connsiteY4-50" fmla="*/ 2 h 933720"/>
                <a:gd name="connsiteX0-51" fmla="*/ 882390 w 2712624"/>
                <a:gd name="connsiteY0-52" fmla="*/ 2 h 933720"/>
                <a:gd name="connsiteX1-53" fmla="*/ 2712624 w 2712624"/>
                <a:gd name="connsiteY1-54" fmla="*/ 0 h 933720"/>
                <a:gd name="connsiteX2-55" fmla="*/ 1817438 w 2712624"/>
                <a:gd name="connsiteY2-56" fmla="*/ 928871 h 933720"/>
                <a:gd name="connsiteX3-57" fmla="*/ 0 w 2712624"/>
                <a:gd name="connsiteY3-58" fmla="*/ 933720 h 933720"/>
                <a:gd name="connsiteX4-59" fmla="*/ 882390 w 2712624"/>
                <a:gd name="connsiteY4-60" fmla="*/ 2 h 933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12624" h="933720">
                  <a:moveTo>
                    <a:pt x="882390" y="2"/>
                  </a:moveTo>
                  <a:lnTo>
                    <a:pt x="2712624" y="0"/>
                  </a:lnTo>
                  <a:lnTo>
                    <a:pt x="1817438" y="928871"/>
                  </a:lnTo>
                  <a:lnTo>
                    <a:pt x="0" y="933720"/>
                  </a:lnTo>
                  <a:lnTo>
                    <a:pt x="882390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标题文本预设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íṧḷîḓé"/>
            <p:cNvSpPr/>
            <p:nvPr/>
          </p:nvSpPr>
          <p:spPr>
            <a:xfrm flipH="1">
              <a:off x="5981624" y="2136955"/>
              <a:ext cx="640712" cy="442431"/>
            </a:xfrm>
            <a:custGeom>
              <a:avLst/>
              <a:gdLst>
                <a:gd name="connsiteX0" fmla="*/ 271991 w 429543"/>
                <a:gd name="connsiteY0" fmla="*/ 270474 h 296612"/>
                <a:gd name="connsiteX1" fmla="*/ 271991 w 429543"/>
                <a:gd name="connsiteY1" fmla="*/ 287322 h 296612"/>
                <a:gd name="connsiteX2" fmla="*/ 157552 w 429543"/>
                <a:gd name="connsiteY2" fmla="*/ 287322 h 296612"/>
                <a:gd name="connsiteX3" fmla="*/ 157552 w 429543"/>
                <a:gd name="connsiteY3" fmla="*/ 270474 h 296612"/>
                <a:gd name="connsiteX4" fmla="*/ 429543 w 429543"/>
                <a:gd name="connsiteY4" fmla="*/ 261184 h 296612"/>
                <a:gd name="connsiteX5" fmla="*/ 0 w 429543"/>
                <a:gd name="connsiteY5" fmla="*/ 261184 h 296612"/>
                <a:gd name="connsiteX6" fmla="*/ 0 w 429543"/>
                <a:gd name="connsiteY6" fmla="*/ 278529 h 296612"/>
                <a:gd name="connsiteX7" fmla="*/ 13797 w 429543"/>
                <a:gd name="connsiteY7" fmla="*/ 296612 h 296612"/>
                <a:gd name="connsiteX8" fmla="*/ 415746 w 429543"/>
                <a:gd name="connsiteY8" fmla="*/ 296612 h 296612"/>
                <a:gd name="connsiteX9" fmla="*/ 429543 w 429543"/>
                <a:gd name="connsiteY9" fmla="*/ 278529 h 296612"/>
                <a:gd name="connsiteX10" fmla="*/ 335569 w 429543"/>
                <a:gd name="connsiteY10" fmla="*/ 29969 h 296612"/>
                <a:gd name="connsiteX11" fmla="*/ 335569 w 429543"/>
                <a:gd name="connsiteY11" fmla="*/ 212601 h 296612"/>
                <a:gd name="connsiteX12" fmla="*/ 93975 w 429543"/>
                <a:gd name="connsiteY12" fmla="*/ 212601 h 296612"/>
                <a:gd name="connsiteX13" fmla="*/ 93975 w 429543"/>
                <a:gd name="connsiteY13" fmla="*/ 29969 h 296612"/>
                <a:gd name="connsiteX14" fmla="*/ 331697 w 429543"/>
                <a:gd name="connsiteY14" fmla="*/ 0 h 296612"/>
                <a:gd name="connsiteX15" fmla="*/ 97847 w 429543"/>
                <a:gd name="connsiteY15" fmla="*/ 0 h 296612"/>
                <a:gd name="connsiteX16" fmla="*/ 57418 w 429543"/>
                <a:gd name="connsiteY16" fmla="*/ 40429 h 296612"/>
                <a:gd name="connsiteX17" fmla="*/ 57418 w 429543"/>
                <a:gd name="connsiteY17" fmla="*/ 202142 h 296612"/>
                <a:gd name="connsiteX18" fmla="*/ 97847 w 429543"/>
                <a:gd name="connsiteY18" fmla="*/ 242571 h 296612"/>
                <a:gd name="connsiteX19" fmla="*/ 331697 w 429543"/>
                <a:gd name="connsiteY19" fmla="*/ 242571 h 296612"/>
                <a:gd name="connsiteX20" fmla="*/ 372126 w 429543"/>
                <a:gd name="connsiteY20" fmla="*/ 202142 h 296612"/>
                <a:gd name="connsiteX21" fmla="*/ 372126 w 429543"/>
                <a:gd name="connsiteY21" fmla="*/ 40429 h 296612"/>
                <a:gd name="connsiteX22" fmla="*/ 331697 w 429543"/>
                <a:gd name="connsiteY22" fmla="*/ 0 h 29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543" h="296612">
                  <a:moveTo>
                    <a:pt x="271991" y="270474"/>
                  </a:moveTo>
                  <a:lnTo>
                    <a:pt x="271991" y="287322"/>
                  </a:lnTo>
                  <a:lnTo>
                    <a:pt x="157552" y="287322"/>
                  </a:lnTo>
                  <a:lnTo>
                    <a:pt x="157552" y="270474"/>
                  </a:lnTo>
                  <a:close/>
                  <a:moveTo>
                    <a:pt x="429543" y="261184"/>
                  </a:moveTo>
                  <a:lnTo>
                    <a:pt x="0" y="261184"/>
                  </a:lnTo>
                  <a:lnTo>
                    <a:pt x="0" y="278529"/>
                  </a:lnTo>
                  <a:cubicBezTo>
                    <a:pt x="0" y="288516"/>
                    <a:pt x="6177" y="296612"/>
                    <a:pt x="13797" y="296612"/>
                  </a:cubicBezTo>
                  <a:lnTo>
                    <a:pt x="415746" y="296612"/>
                  </a:lnTo>
                  <a:cubicBezTo>
                    <a:pt x="423366" y="296612"/>
                    <a:pt x="429543" y="288516"/>
                    <a:pt x="429543" y="278529"/>
                  </a:cubicBezTo>
                  <a:close/>
                  <a:moveTo>
                    <a:pt x="335569" y="29969"/>
                  </a:moveTo>
                  <a:lnTo>
                    <a:pt x="335569" y="212601"/>
                  </a:lnTo>
                  <a:lnTo>
                    <a:pt x="93975" y="212601"/>
                  </a:lnTo>
                  <a:lnTo>
                    <a:pt x="93975" y="29969"/>
                  </a:lnTo>
                  <a:close/>
                  <a:moveTo>
                    <a:pt x="331697" y="0"/>
                  </a:moveTo>
                  <a:lnTo>
                    <a:pt x="97847" y="0"/>
                  </a:lnTo>
                  <a:cubicBezTo>
                    <a:pt x="75519" y="0"/>
                    <a:pt x="57418" y="18101"/>
                    <a:pt x="57418" y="40429"/>
                  </a:cubicBezTo>
                  <a:lnTo>
                    <a:pt x="57418" y="202142"/>
                  </a:lnTo>
                  <a:cubicBezTo>
                    <a:pt x="57418" y="224470"/>
                    <a:pt x="75519" y="242571"/>
                    <a:pt x="97847" y="242571"/>
                  </a:cubicBezTo>
                  <a:lnTo>
                    <a:pt x="331697" y="242571"/>
                  </a:lnTo>
                  <a:cubicBezTo>
                    <a:pt x="354025" y="242571"/>
                    <a:pt x="372126" y="224470"/>
                    <a:pt x="372126" y="202142"/>
                  </a:cubicBezTo>
                  <a:lnTo>
                    <a:pt x="372126" y="40429"/>
                  </a:lnTo>
                  <a:cubicBezTo>
                    <a:pt x="372126" y="18101"/>
                    <a:pt x="354025" y="0"/>
                    <a:pt x="331697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ïşlidê"/>
            <p:cNvSpPr/>
            <p:nvPr/>
          </p:nvSpPr>
          <p:spPr bwMode="auto">
            <a:xfrm>
              <a:off x="5834112" y="4612416"/>
              <a:ext cx="698465" cy="517905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  <a:cxn ang="0">
                  <a:pos x="45" y="25"/>
                </a:cxn>
                <a:cxn ang="0">
                  <a:pos x="33" y="13"/>
                </a:cxn>
                <a:cxn ang="0">
                  <a:pos x="32" y="12"/>
                </a:cxn>
                <a:cxn ang="0">
                  <a:pos x="31" y="13"/>
                </a:cxn>
                <a:cxn ang="0">
                  <a:pos x="18" y="25"/>
                </a:cxn>
                <a:cxn ang="0">
                  <a:pos x="18" y="26"/>
                </a:cxn>
                <a:cxn ang="0">
                  <a:pos x="19" y="27"/>
                </a:cxn>
                <a:cxn ang="0">
                  <a:pos x="27" y="27"/>
                </a:cxn>
                <a:cxn ang="0">
                  <a:pos x="27" y="40"/>
                </a:cxn>
                <a:cxn ang="0">
                  <a:pos x="28" y="41"/>
                </a:cxn>
                <a:cxn ang="0">
                  <a:pos x="35" y="41"/>
                </a:cxn>
                <a:cxn ang="0">
                  <a:pos x="36" y="40"/>
                </a:cxn>
                <a:cxn ang="0">
                  <a:pos x="36" y="27"/>
                </a:cxn>
                <a:cxn ang="0">
                  <a:pos x="44" y="27"/>
                </a:cxn>
                <a:cxn ang="0">
                  <a:pos x="45" y="26"/>
                </a:cxn>
                <a:cxn ang="0">
                  <a:pos x="45" y="25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3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4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  <a:moveTo>
                    <a:pt x="45" y="25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1"/>
                    <a:pt x="36" y="40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6"/>
                    <a:pt x="45" y="26"/>
                    <a:pt x="45" y="2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ṧḷiḓê"/>
            <p:cNvSpPr txBox="1"/>
            <p:nvPr/>
          </p:nvSpPr>
          <p:spPr>
            <a:xfrm>
              <a:off x="8318264" y="4887947"/>
              <a:ext cx="2493045" cy="4847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/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 （建议使用主题字体）</a:t>
              </a:r>
              <a:endParaRPr lang="zh-CN" altLang="en-US" sz="1050"/>
            </a:p>
          </p:txBody>
        </p:sp>
        <p:sp>
          <p:nvSpPr>
            <p:cNvPr id="13" name="îSḻîdê"/>
            <p:cNvSpPr txBox="1"/>
            <p:nvPr/>
          </p:nvSpPr>
          <p:spPr>
            <a:xfrm>
              <a:off x="8318264" y="4430625"/>
              <a:ext cx="2493045" cy="45732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600" b="1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  <a:endParaRPr lang="zh-CN" altLang="en-US" sz="1600" b="1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14" name="ï$ľïḍè"/>
            <p:cNvSpPr txBox="1"/>
            <p:nvPr/>
          </p:nvSpPr>
          <p:spPr>
            <a:xfrm>
              <a:off x="1784574" y="2075931"/>
              <a:ext cx="2493045" cy="4847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/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 （建议使用主题字体）</a:t>
              </a:r>
              <a:endParaRPr lang="zh-CN" altLang="en-US" sz="1050"/>
            </a:p>
          </p:txBody>
        </p:sp>
        <p:sp>
          <p:nvSpPr>
            <p:cNvPr id="15" name="íşlïḍè"/>
            <p:cNvSpPr txBox="1"/>
            <p:nvPr/>
          </p:nvSpPr>
          <p:spPr>
            <a:xfrm>
              <a:off x="1784574" y="1618609"/>
              <a:ext cx="2493045" cy="45732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algn="r"/>
              <a:r>
                <a:rPr lang="zh-CN" altLang="en-US" sz="1600" b="1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  <a:endParaRPr lang="zh-CN" altLang="en-US" sz="1600" b="1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42512e6-687d-4e55-a7a6-2c4fb340bc3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78388" y="1849337"/>
            <a:ext cx="10051362" cy="4627520"/>
            <a:chOff x="1159916" y="1489118"/>
            <a:chExt cx="10051362" cy="4627520"/>
          </a:xfrm>
        </p:grpSpPr>
        <p:sp>
          <p:nvSpPr>
            <p:cNvPr id="4" name="î$ḻîdè"/>
            <p:cNvSpPr/>
            <p:nvPr/>
          </p:nvSpPr>
          <p:spPr bwMode="auto">
            <a:xfrm>
              <a:off x="5173993" y="4868407"/>
              <a:ext cx="63959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 compatLnSpc="1">
              <a:normAutofit/>
            </a:bodyPr>
            <a:lstStyle/>
            <a:p>
              <a:pPr marL="0" marR="0" lvl="0" indent="0" algn="ctr" defTabSz="914400" rtl="0" eaLnBrk="0" fontAlgn="base" latinLnBrk="0" hangingPunct="0">
                <a:buClrTx/>
                <a:buSzTx/>
                <a:buFontTx/>
                <a:buNone/>
              </a:pPr>
              <a:r>
                <a:rPr kumimoji="0" lang="en-US" altLang="en-US" sz="4800" i="0" u="none" strike="noStrike" cap="none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latin typeface="Impact" panose="020B0806030902050204" pitchFamily="34" charset="0"/>
                </a:rPr>
                <a:t>02</a:t>
              </a:r>
              <a:endParaRPr kumimoji="0" lang="en-US" altLang="en-US" sz="480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Impact" panose="020B0806030902050204" pitchFamily="34" charset="0"/>
              </a:endParaRPr>
            </a:p>
          </p:txBody>
        </p:sp>
        <p:sp>
          <p:nvSpPr>
            <p:cNvPr id="5" name="iŝľïde"/>
            <p:cNvSpPr/>
            <p:nvPr/>
          </p:nvSpPr>
          <p:spPr bwMode="auto">
            <a:xfrm>
              <a:off x="1187167" y="1750793"/>
              <a:ext cx="2868098" cy="3016150"/>
            </a:xfrm>
            <a:custGeom>
              <a:avLst/>
              <a:gdLst>
                <a:gd name="T0" fmla="*/ 133 w 351"/>
                <a:gd name="T1" fmla="*/ 163 h 369"/>
                <a:gd name="T2" fmla="*/ 119 w 351"/>
                <a:gd name="T3" fmla="*/ 9 h 369"/>
                <a:gd name="T4" fmla="*/ 234 w 351"/>
                <a:gd name="T5" fmla="*/ 23 h 369"/>
                <a:gd name="T6" fmla="*/ 308 w 351"/>
                <a:gd name="T7" fmla="*/ 252 h 369"/>
                <a:gd name="T8" fmla="*/ 79 w 351"/>
                <a:gd name="T9" fmla="*/ 326 h 369"/>
                <a:gd name="T10" fmla="*/ 0 w 351"/>
                <a:gd name="T11" fmla="*/ 242 h 369"/>
                <a:gd name="T12" fmla="*/ 133 w 351"/>
                <a:gd name="T13" fmla="*/ 16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1" h="369">
                  <a:moveTo>
                    <a:pt x="133" y="163"/>
                  </a:moveTo>
                  <a:cubicBezTo>
                    <a:pt x="160" y="112"/>
                    <a:pt x="152" y="52"/>
                    <a:pt x="119" y="9"/>
                  </a:cubicBezTo>
                  <a:cubicBezTo>
                    <a:pt x="157" y="0"/>
                    <a:pt x="197" y="4"/>
                    <a:pt x="234" y="23"/>
                  </a:cubicBezTo>
                  <a:cubicBezTo>
                    <a:pt x="318" y="66"/>
                    <a:pt x="351" y="169"/>
                    <a:pt x="308" y="252"/>
                  </a:cubicBezTo>
                  <a:cubicBezTo>
                    <a:pt x="265" y="336"/>
                    <a:pt x="162" y="369"/>
                    <a:pt x="79" y="326"/>
                  </a:cubicBezTo>
                  <a:cubicBezTo>
                    <a:pt x="42" y="307"/>
                    <a:pt x="15" y="277"/>
                    <a:pt x="0" y="242"/>
                  </a:cubicBezTo>
                  <a:cubicBezTo>
                    <a:pt x="54" y="244"/>
                    <a:pt x="107" y="215"/>
                    <a:pt x="133" y="1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îṩļiḋè"/>
            <p:cNvSpPr/>
            <p:nvPr/>
          </p:nvSpPr>
          <p:spPr bwMode="auto">
            <a:xfrm>
              <a:off x="3793590" y="1489118"/>
              <a:ext cx="1993552" cy="2027983"/>
            </a:xfrm>
            <a:custGeom>
              <a:avLst/>
              <a:gdLst>
                <a:gd name="T0" fmla="*/ 144 w 244"/>
                <a:gd name="T1" fmla="*/ 106 h 248"/>
                <a:gd name="T2" fmla="*/ 133 w 244"/>
                <a:gd name="T3" fmla="*/ 0 h 248"/>
                <a:gd name="T4" fmla="*/ 58 w 244"/>
                <a:gd name="T5" fmla="*/ 26 h 248"/>
                <a:gd name="T6" fmla="*/ 40 w 244"/>
                <a:gd name="T7" fmla="*/ 189 h 248"/>
                <a:gd name="T8" fmla="*/ 203 w 244"/>
                <a:gd name="T9" fmla="*/ 208 h 248"/>
                <a:gd name="T10" fmla="*/ 244 w 244"/>
                <a:gd name="T11" fmla="*/ 141 h 248"/>
                <a:gd name="T12" fmla="*/ 144 w 244"/>
                <a:gd name="T13" fmla="*/ 10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248">
                  <a:moveTo>
                    <a:pt x="144" y="106"/>
                  </a:moveTo>
                  <a:cubicBezTo>
                    <a:pt x="120" y="75"/>
                    <a:pt x="117" y="34"/>
                    <a:pt x="133" y="0"/>
                  </a:cubicBezTo>
                  <a:cubicBezTo>
                    <a:pt x="107" y="0"/>
                    <a:pt x="80" y="8"/>
                    <a:pt x="58" y="26"/>
                  </a:cubicBezTo>
                  <a:cubicBezTo>
                    <a:pt x="8" y="66"/>
                    <a:pt x="0" y="139"/>
                    <a:pt x="40" y="189"/>
                  </a:cubicBezTo>
                  <a:cubicBezTo>
                    <a:pt x="80" y="239"/>
                    <a:pt x="153" y="248"/>
                    <a:pt x="203" y="208"/>
                  </a:cubicBezTo>
                  <a:cubicBezTo>
                    <a:pt x="225" y="190"/>
                    <a:pt x="239" y="166"/>
                    <a:pt x="244" y="141"/>
                  </a:cubicBezTo>
                  <a:cubicBezTo>
                    <a:pt x="208" y="149"/>
                    <a:pt x="169" y="137"/>
                    <a:pt x="144" y="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şḷïḓé"/>
            <p:cNvSpPr/>
            <p:nvPr/>
          </p:nvSpPr>
          <p:spPr bwMode="auto">
            <a:xfrm>
              <a:off x="3335658" y="3379377"/>
              <a:ext cx="2613309" cy="2737261"/>
            </a:xfrm>
            <a:custGeom>
              <a:avLst/>
              <a:gdLst>
                <a:gd name="T0" fmla="*/ 197 w 320"/>
                <a:gd name="T1" fmla="*/ 188 h 335"/>
                <a:gd name="T2" fmla="*/ 320 w 320"/>
                <a:gd name="T3" fmla="*/ 119 h 335"/>
                <a:gd name="T4" fmla="*/ 250 w 320"/>
                <a:gd name="T5" fmla="*/ 40 h 335"/>
                <a:gd name="T6" fmla="*/ 40 w 320"/>
                <a:gd name="T7" fmla="*/ 104 h 335"/>
                <a:gd name="T8" fmla="*/ 104 w 320"/>
                <a:gd name="T9" fmla="*/ 313 h 335"/>
                <a:gd name="T10" fmla="*/ 207 w 320"/>
                <a:gd name="T11" fmla="*/ 329 h 335"/>
                <a:gd name="T12" fmla="*/ 197 w 320"/>
                <a:gd name="T13" fmla="*/ 18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335">
                  <a:moveTo>
                    <a:pt x="197" y="188"/>
                  </a:moveTo>
                  <a:cubicBezTo>
                    <a:pt x="222" y="141"/>
                    <a:pt x="271" y="116"/>
                    <a:pt x="320" y="119"/>
                  </a:cubicBezTo>
                  <a:cubicBezTo>
                    <a:pt x="307" y="86"/>
                    <a:pt x="283" y="58"/>
                    <a:pt x="250" y="40"/>
                  </a:cubicBezTo>
                  <a:cubicBezTo>
                    <a:pt x="174" y="0"/>
                    <a:pt x="80" y="28"/>
                    <a:pt x="40" y="104"/>
                  </a:cubicBezTo>
                  <a:cubicBezTo>
                    <a:pt x="0" y="179"/>
                    <a:pt x="28" y="273"/>
                    <a:pt x="104" y="313"/>
                  </a:cubicBezTo>
                  <a:cubicBezTo>
                    <a:pt x="137" y="331"/>
                    <a:pt x="173" y="335"/>
                    <a:pt x="207" y="329"/>
                  </a:cubicBezTo>
                  <a:cubicBezTo>
                    <a:pt x="178" y="289"/>
                    <a:pt x="172" y="234"/>
                    <a:pt x="197" y="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íSľïḑe"/>
            <p:cNvSpPr/>
            <p:nvPr/>
          </p:nvSpPr>
          <p:spPr bwMode="auto">
            <a:xfrm>
              <a:off x="5126785" y="1604067"/>
              <a:ext cx="564258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 compatLnSpc="1">
              <a:normAutofit/>
            </a:bodyPr>
            <a:lstStyle/>
            <a:p>
              <a:pPr marL="0" marR="0" lvl="0" indent="0" algn="ctr" defTabSz="914400" rtl="0" eaLnBrk="0" fontAlgn="base" latinLnBrk="0" hangingPunct="0">
                <a:buClrTx/>
                <a:buSzTx/>
                <a:buFontTx/>
                <a:buNone/>
              </a:pPr>
              <a:r>
                <a:rPr kumimoji="0" lang="en-US" altLang="en-US" sz="480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Impact" panose="020B0806030902050204" pitchFamily="34" charset="0"/>
                </a:rPr>
                <a:t>01</a:t>
              </a:r>
              <a:endParaRPr kumimoji="0" lang="en-US" altLang="en-US" sz="480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Impact" panose="020B0806030902050204" pitchFamily="34" charset="0"/>
              </a:endParaRPr>
            </a:p>
          </p:txBody>
        </p:sp>
        <p:sp>
          <p:nvSpPr>
            <p:cNvPr id="9" name="îšľíḋè"/>
            <p:cNvSpPr/>
            <p:nvPr/>
          </p:nvSpPr>
          <p:spPr bwMode="auto">
            <a:xfrm>
              <a:off x="1159916" y="2281175"/>
              <a:ext cx="65723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 compatLnSpc="1">
              <a:normAutofit/>
            </a:bodyPr>
            <a:lstStyle/>
            <a:p>
              <a:pPr marL="0" marR="0" lvl="0" indent="0" algn="ctr" defTabSz="914400" rtl="0" eaLnBrk="0" fontAlgn="base" latinLnBrk="0" hangingPunct="0">
                <a:buClrTx/>
                <a:buSzTx/>
                <a:buFontTx/>
                <a:buNone/>
              </a:pPr>
              <a:r>
                <a:rPr kumimoji="0" lang="en-US" altLang="en-US" sz="4800" i="0" u="none" strike="noStrike" cap="none" normalizeH="0" baseline="0">
                  <a:ln>
                    <a:noFill/>
                  </a:ln>
                  <a:solidFill>
                    <a:schemeClr val="accent3"/>
                  </a:solidFill>
                  <a:effectLst/>
                  <a:latin typeface="Impact" panose="020B0806030902050204" pitchFamily="34" charset="0"/>
                </a:rPr>
                <a:t>03</a:t>
              </a:r>
              <a:endParaRPr kumimoji="0" lang="en-US" altLang="en-US" sz="4800" i="0" u="none" strike="noStrike" cap="none" normalizeH="0" baseline="0">
                <a:ln>
                  <a:noFill/>
                </a:ln>
                <a:solidFill>
                  <a:schemeClr val="accent3"/>
                </a:solidFill>
                <a:effectLst/>
                <a:latin typeface="Impact" panose="020B0806030902050204" pitchFamily="34" charset="0"/>
              </a:endParaRPr>
            </a:p>
          </p:txBody>
        </p:sp>
        <p:sp>
          <p:nvSpPr>
            <p:cNvPr id="10" name="ï$ḻîḍè"/>
            <p:cNvSpPr/>
            <p:nvPr/>
          </p:nvSpPr>
          <p:spPr bwMode="auto">
            <a:xfrm>
              <a:off x="1557746" y="4748007"/>
              <a:ext cx="1538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/>
            </a:bodyPr>
            <a:lstStyle/>
            <a:p>
              <a:pPr lvl="0" algn="ctr" defTabSz="914400"/>
              <a:r>
                <a:rPr lang="zh-CN" altLang="en-US" sz="2000" b="1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  <a:endParaRPr lang="zh-CN" altLang="en-US" sz="2000" b="1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grpSp>
          <p:nvGrpSpPr>
            <p:cNvPr id="11" name="íṣļïdê"/>
            <p:cNvGrpSpPr/>
            <p:nvPr/>
          </p:nvGrpSpPr>
          <p:grpSpPr>
            <a:xfrm>
              <a:off x="2445798" y="3132425"/>
              <a:ext cx="735010" cy="702542"/>
              <a:chOff x="7118350" y="6035676"/>
              <a:chExt cx="2587625" cy="2473325"/>
            </a:xfrm>
            <a:solidFill>
              <a:schemeClr val="bg1"/>
            </a:solidFill>
          </p:grpSpPr>
          <p:sp>
            <p:nvSpPr>
              <p:cNvPr id="45" name="íš1iḋe"/>
              <p:cNvSpPr/>
              <p:nvPr/>
            </p:nvSpPr>
            <p:spPr bwMode="auto">
              <a:xfrm>
                <a:off x="7127875" y="6035676"/>
                <a:ext cx="2574925" cy="1265238"/>
              </a:xfrm>
              <a:custGeom>
                <a:avLst/>
                <a:gdLst>
                  <a:gd name="T0" fmla="*/ 16 w 724"/>
                  <a:gd name="T1" fmla="*/ 356 h 356"/>
                  <a:gd name="T2" fmla="*/ 21 w 724"/>
                  <a:gd name="T3" fmla="*/ 355 h 356"/>
                  <a:gd name="T4" fmla="*/ 250 w 724"/>
                  <a:gd name="T5" fmla="*/ 259 h 356"/>
                  <a:gd name="T6" fmla="*/ 492 w 724"/>
                  <a:gd name="T7" fmla="*/ 209 h 356"/>
                  <a:gd name="T8" fmla="*/ 659 w 724"/>
                  <a:gd name="T9" fmla="*/ 71 h 356"/>
                  <a:gd name="T10" fmla="*/ 685 w 724"/>
                  <a:gd name="T11" fmla="*/ 103 h 356"/>
                  <a:gd name="T12" fmla="*/ 724 w 724"/>
                  <a:gd name="T13" fmla="*/ 0 h 356"/>
                  <a:gd name="T14" fmla="*/ 615 w 724"/>
                  <a:gd name="T15" fmla="*/ 17 h 356"/>
                  <a:gd name="T16" fmla="*/ 642 w 724"/>
                  <a:gd name="T17" fmla="*/ 50 h 356"/>
                  <a:gd name="T18" fmla="*/ 479 w 724"/>
                  <a:gd name="T19" fmla="*/ 183 h 356"/>
                  <a:gd name="T20" fmla="*/ 243 w 724"/>
                  <a:gd name="T21" fmla="*/ 232 h 356"/>
                  <a:gd name="T22" fmla="*/ 10 w 724"/>
                  <a:gd name="T23" fmla="*/ 329 h 356"/>
                  <a:gd name="T24" fmla="*/ 3 w 724"/>
                  <a:gd name="T25" fmla="*/ 347 h 356"/>
                  <a:gd name="T26" fmla="*/ 16 w 724"/>
                  <a:gd name="T27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4" h="356">
                    <a:moveTo>
                      <a:pt x="16" y="356"/>
                    </a:moveTo>
                    <a:cubicBezTo>
                      <a:pt x="17" y="356"/>
                      <a:pt x="19" y="356"/>
                      <a:pt x="21" y="355"/>
                    </a:cubicBezTo>
                    <a:cubicBezTo>
                      <a:pt x="250" y="259"/>
                      <a:pt x="250" y="259"/>
                      <a:pt x="250" y="259"/>
                    </a:cubicBezTo>
                    <a:cubicBezTo>
                      <a:pt x="492" y="209"/>
                      <a:pt x="492" y="209"/>
                      <a:pt x="492" y="209"/>
                    </a:cubicBezTo>
                    <a:cubicBezTo>
                      <a:pt x="659" y="71"/>
                      <a:pt x="659" y="71"/>
                      <a:pt x="659" y="71"/>
                    </a:cubicBezTo>
                    <a:cubicBezTo>
                      <a:pt x="685" y="103"/>
                      <a:pt x="685" y="103"/>
                      <a:pt x="685" y="103"/>
                    </a:cubicBezTo>
                    <a:cubicBezTo>
                      <a:pt x="724" y="0"/>
                      <a:pt x="724" y="0"/>
                      <a:pt x="724" y="0"/>
                    </a:cubicBezTo>
                    <a:cubicBezTo>
                      <a:pt x="615" y="17"/>
                      <a:pt x="615" y="17"/>
                      <a:pt x="615" y="17"/>
                    </a:cubicBezTo>
                    <a:cubicBezTo>
                      <a:pt x="642" y="50"/>
                      <a:pt x="642" y="50"/>
                      <a:pt x="642" y="50"/>
                    </a:cubicBezTo>
                    <a:cubicBezTo>
                      <a:pt x="479" y="183"/>
                      <a:pt x="479" y="183"/>
                      <a:pt x="479" y="183"/>
                    </a:cubicBezTo>
                    <a:cubicBezTo>
                      <a:pt x="243" y="232"/>
                      <a:pt x="243" y="232"/>
                      <a:pt x="243" y="232"/>
                    </a:cubicBezTo>
                    <a:cubicBezTo>
                      <a:pt x="10" y="329"/>
                      <a:pt x="10" y="329"/>
                      <a:pt x="10" y="329"/>
                    </a:cubicBezTo>
                    <a:cubicBezTo>
                      <a:pt x="3" y="332"/>
                      <a:pt x="0" y="340"/>
                      <a:pt x="3" y="347"/>
                    </a:cubicBezTo>
                    <a:cubicBezTo>
                      <a:pt x="5" y="353"/>
                      <a:pt x="10" y="356"/>
                      <a:pt x="16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ï$ḷïďè"/>
              <p:cNvSpPr/>
              <p:nvPr/>
            </p:nvSpPr>
            <p:spPr bwMode="auto">
              <a:xfrm>
                <a:off x="7118350" y="7696201"/>
                <a:ext cx="493712" cy="812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îṧľíḋe"/>
              <p:cNvSpPr/>
              <p:nvPr/>
            </p:nvSpPr>
            <p:spPr bwMode="auto">
              <a:xfrm>
                <a:off x="7796213" y="7418388"/>
                <a:ext cx="495300" cy="1090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$1iḋe"/>
              <p:cNvSpPr/>
              <p:nvPr/>
            </p:nvSpPr>
            <p:spPr bwMode="auto">
              <a:xfrm>
                <a:off x="8504238" y="7275513"/>
                <a:ext cx="493712" cy="1233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$liḋe"/>
              <p:cNvSpPr/>
              <p:nvPr/>
            </p:nvSpPr>
            <p:spPr bwMode="auto">
              <a:xfrm>
                <a:off x="9207500" y="6710363"/>
                <a:ext cx="498475" cy="1798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2" name="ïşḷíḑé"/>
            <p:cNvGrpSpPr/>
            <p:nvPr/>
          </p:nvGrpSpPr>
          <p:grpSpPr>
            <a:xfrm>
              <a:off x="4327195" y="2406244"/>
              <a:ext cx="620323" cy="577609"/>
              <a:chOff x="2787650" y="5918201"/>
              <a:chExt cx="2951162" cy="2747962"/>
            </a:xfrm>
            <a:solidFill>
              <a:schemeClr val="bg1"/>
            </a:solidFill>
          </p:grpSpPr>
          <p:sp>
            <p:nvSpPr>
              <p:cNvPr id="38" name="íśļíḑê"/>
              <p:cNvSpPr/>
              <p:nvPr/>
            </p:nvSpPr>
            <p:spPr bwMode="auto">
              <a:xfrm>
                <a:off x="2813050" y="8434388"/>
                <a:ext cx="2903537" cy="231775"/>
              </a:xfrm>
              <a:custGeom>
                <a:avLst/>
                <a:gdLst>
                  <a:gd name="T0" fmla="*/ 796 w 817"/>
                  <a:gd name="T1" fmla="*/ 0 h 65"/>
                  <a:gd name="T2" fmla="*/ 20 w 817"/>
                  <a:gd name="T3" fmla="*/ 0 h 65"/>
                  <a:gd name="T4" fmla="*/ 0 w 817"/>
                  <a:gd name="T5" fmla="*/ 33 h 65"/>
                  <a:gd name="T6" fmla="*/ 0 w 817"/>
                  <a:gd name="T7" fmla="*/ 65 h 65"/>
                  <a:gd name="T8" fmla="*/ 20 w 817"/>
                  <a:gd name="T9" fmla="*/ 65 h 65"/>
                  <a:gd name="T10" fmla="*/ 796 w 817"/>
                  <a:gd name="T11" fmla="*/ 65 h 65"/>
                  <a:gd name="T12" fmla="*/ 817 w 817"/>
                  <a:gd name="T13" fmla="*/ 65 h 65"/>
                  <a:gd name="T14" fmla="*/ 817 w 817"/>
                  <a:gd name="T15" fmla="*/ 33 h 65"/>
                  <a:gd name="T16" fmla="*/ 796 w 817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7" h="65">
                    <a:moveTo>
                      <a:pt x="79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15"/>
                      <a:pt x="0" y="3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796" y="65"/>
                      <a:pt x="796" y="65"/>
                      <a:pt x="796" y="65"/>
                    </a:cubicBezTo>
                    <a:cubicBezTo>
                      <a:pt x="817" y="65"/>
                      <a:pt x="817" y="65"/>
                      <a:pt x="817" y="65"/>
                    </a:cubicBezTo>
                    <a:cubicBezTo>
                      <a:pt x="817" y="33"/>
                      <a:pt x="817" y="33"/>
                      <a:pt x="817" y="33"/>
                    </a:cubicBezTo>
                    <a:cubicBezTo>
                      <a:pt x="817" y="15"/>
                      <a:pt x="808" y="0"/>
                      <a:pt x="7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ḷíďè"/>
              <p:cNvSpPr/>
              <p:nvPr/>
            </p:nvSpPr>
            <p:spPr bwMode="auto">
              <a:xfrm>
                <a:off x="2994025" y="6916738"/>
                <a:ext cx="430212" cy="163513"/>
              </a:xfrm>
              <a:custGeom>
                <a:avLst/>
                <a:gdLst>
                  <a:gd name="T0" fmla="*/ 23 w 121"/>
                  <a:gd name="T1" fmla="*/ 46 h 46"/>
                  <a:gd name="T2" fmla="*/ 44 w 121"/>
                  <a:gd name="T3" fmla="*/ 33 h 46"/>
                  <a:gd name="T4" fmla="*/ 77 w 121"/>
                  <a:gd name="T5" fmla="*/ 33 h 46"/>
                  <a:gd name="T6" fmla="*/ 98 w 121"/>
                  <a:gd name="T7" fmla="*/ 46 h 46"/>
                  <a:gd name="T8" fmla="*/ 121 w 121"/>
                  <a:gd name="T9" fmla="*/ 23 h 46"/>
                  <a:gd name="T10" fmla="*/ 98 w 121"/>
                  <a:gd name="T11" fmla="*/ 0 h 46"/>
                  <a:gd name="T12" fmla="*/ 23 w 121"/>
                  <a:gd name="T13" fmla="*/ 0 h 46"/>
                  <a:gd name="T14" fmla="*/ 0 w 121"/>
                  <a:gd name="T15" fmla="*/ 23 h 46"/>
                  <a:gd name="T16" fmla="*/ 23 w 121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1" h="46">
                    <a:moveTo>
                      <a:pt x="23" y="46"/>
                    </a:moveTo>
                    <a:cubicBezTo>
                      <a:pt x="32" y="46"/>
                      <a:pt x="40" y="41"/>
                      <a:pt x="44" y="33"/>
                    </a:cubicBezTo>
                    <a:cubicBezTo>
                      <a:pt x="77" y="33"/>
                      <a:pt x="77" y="33"/>
                      <a:pt x="77" y="33"/>
                    </a:cubicBezTo>
                    <a:cubicBezTo>
                      <a:pt x="81" y="41"/>
                      <a:pt x="89" y="46"/>
                      <a:pt x="98" y="46"/>
                    </a:cubicBezTo>
                    <a:cubicBezTo>
                      <a:pt x="111" y="46"/>
                      <a:pt x="121" y="36"/>
                      <a:pt x="121" y="23"/>
                    </a:cubicBezTo>
                    <a:cubicBezTo>
                      <a:pt x="121" y="10"/>
                      <a:pt x="111" y="0"/>
                      <a:pt x="9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ṧḻïďé"/>
              <p:cNvSpPr/>
              <p:nvPr/>
            </p:nvSpPr>
            <p:spPr bwMode="auto">
              <a:xfrm>
                <a:off x="3687763" y="6916738"/>
                <a:ext cx="428625" cy="163513"/>
              </a:xfrm>
              <a:custGeom>
                <a:avLst/>
                <a:gdLst>
                  <a:gd name="T0" fmla="*/ 23 w 121"/>
                  <a:gd name="T1" fmla="*/ 46 h 46"/>
                  <a:gd name="T2" fmla="*/ 44 w 121"/>
                  <a:gd name="T3" fmla="*/ 33 h 46"/>
                  <a:gd name="T4" fmla="*/ 77 w 121"/>
                  <a:gd name="T5" fmla="*/ 33 h 46"/>
                  <a:gd name="T6" fmla="*/ 98 w 121"/>
                  <a:gd name="T7" fmla="*/ 46 h 46"/>
                  <a:gd name="T8" fmla="*/ 121 w 121"/>
                  <a:gd name="T9" fmla="*/ 23 h 46"/>
                  <a:gd name="T10" fmla="*/ 98 w 121"/>
                  <a:gd name="T11" fmla="*/ 0 h 46"/>
                  <a:gd name="T12" fmla="*/ 23 w 121"/>
                  <a:gd name="T13" fmla="*/ 0 h 46"/>
                  <a:gd name="T14" fmla="*/ 0 w 121"/>
                  <a:gd name="T15" fmla="*/ 23 h 46"/>
                  <a:gd name="T16" fmla="*/ 23 w 121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1" h="46">
                    <a:moveTo>
                      <a:pt x="23" y="46"/>
                    </a:moveTo>
                    <a:cubicBezTo>
                      <a:pt x="32" y="46"/>
                      <a:pt x="40" y="41"/>
                      <a:pt x="44" y="33"/>
                    </a:cubicBezTo>
                    <a:cubicBezTo>
                      <a:pt x="77" y="33"/>
                      <a:pt x="77" y="33"/>
                      <a:pt x="77" y="33"/>
                    </a:cubicBezTo>
                    <a:cubicBezTo>
                      <a:pt x="81" y="41"/>
                      <a:pt x="89" y="46"/>
                      <a:pt x="98" y="46"/>
                    </a:cubicBezTo>
                    <a:cubicBezTo>
                      <a:pt x="111" y="46"/>
                      <a:pt x="121" y="36"/>
                      <a:pt x="121" y="23"/>
                    </a:cubicBezTo>
                    <a:cubicBezTo>
                      <a:pt x="121" y="10"/>
                      <a:pt x="111" y="0"/>
                      <a:pt x="9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ṣḻïḑe"/>
              <p:cNvSpPr/>
              <p:nvPr/>
            </p:nvSpPr>
            <p:spPr bwMode="auto">
              <a:xfrm>
                <a:off x="4379913" y="6916738"/>
                <a:ext cx="430212" cy="163513"/>
              </a:xfrm>
              <a:custGeom>
                <a:avLst/>
                <a:gdLst>
                  <a:gd name="T0" fmla="*/ 23 w 121"/>
                  <a:gd name="T1" fmla="*/ 46 h 46"/>
                  <a:gd name="T2" fmla="*/ 44 w 121"/>
                  <a:gd name="T3" fmla="*/ 33 h 46"/>
                  <a:gd name="T4" fmla="*/ 77 w 121"/>
                  <a:gd name="T5" fmla="*/ 33 h 46"/>
                  <a:gd name="T6" fmla="*/ 98 w 121"/>
                  <a:gd name="T7" fmla="*/ 46 h 46"/>
                  <a:gd name="T8" fmla="*/ 121 w 121"/>
                  <a:gd name="T9" fmla="*/ 23 h 46"/>
                  <a:gd name="T10" fmla="*/ 98 w 121"/>
                  <a:gd name="T11" fmla="*/ 0 h 46"/>
                  <a:gd name="T12" fmla="*/ 23 w 121"/>
                  <a:gd name="T13" fmla="*/ 0 h 46"/>
                  <a:gd name="T14" fmla="*/ 0 w 121"/>
                  <a:gd name="T15" fmla="*/ 23 h 46"/>
                  <a:gd name="T16" fmla="*/ 23 w 121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1" h="46">
                    <a:moveTo>
                      <a:pt x="23" y="46"/>
                    </a:moveTo>
                    <a:cubicBezTo>
                      <a:pt x="32" y="46"/>
                      <a:pt x="40" y="41"/>
                      <a:pt x="44" y="33"/>
                    </a:cubicBezTo>
                    <a:cubicBezTo>
                      <a:pt x="77" y="33"/>
                      <a:pt x="77" y="33"/>
                      <a:pt x="77" y="33"/>
                    </a:cubicBezTo>
                    <a:cubicBezTo>
                      <a:pt x="81" y="41"/>
                      <a:pt x="89" y="46"/>
                      <a:pt x="98" y="46"/>
                    </a:cubicBezTo>
                    <a:cubicBezTo>
                      <a:pt x="111" y="46"/>
                      <a:pt x="121" y="36"/>
                      <a:pt x="121" y="23"/>
                    </a:cubicBezTo>
                    <a:cubicBezTo>
                      <a:pt x="121" y="10"/>
                      <a:pt x="111" y="0"/>
                      <a:pt x="9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$ļïḍe"/>
              <p:cNvSpPr/>
              <p:nvPr/>
            </p:nvSpPr>
            <p:spPr bwMode="auto">
              <a:xfrm>
                <a:off x="5073650" y="6916738"/>
                <a:ext cx="430212" cy="163513"/>
              </a:xfrm>
              <a:custGeom>
                <a:avLst/>
                <a:gdLst>
                  <a:gd name="T0" fmla="*/ 23 w 121"/>
                  <a:gd name="T1" fmla="*/ 46 h 46"/>
                  <a:gd name="T2" fmla="*/ 44 w 121"/>
                  <a:gd name="T3" fmla="*/ 33 h 46"/>
                  <a:gd name="T4" fmla="*/ 77 w 121"/>
                  <a:gd name="T5" fmla="*/ 33 h 46"/>
                  <a:gd name="T6" fmla="*/ 98 w 121"/>
                  <a:gd name="T7" fmla="*/ 46 h 46"/>
                  <a:gd name="T8" fmla="*/ 121 w 121"/>
                  <a:gd name="T9" fmla="*/ 23 h 46"/>
                  <a:gd name="T10" fmla="*/ 98 w 121"/>
                  <a:gd name="T11" fmla="*/ 0 h 46"/>
                  <a:gd name="T12" fmla="*/ 23 w 121"/>
                  <a:gd name="T13" fmla="*/ 0 h 46"/>
                  <a:gd name="T14" fmla="*/ 0 w 121"/>
                  <a:gd name="T15" fmla="*/ 23 h 46"/>
                  <a:gd name="T16" fmla="*/ 23 w 121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1" h="46">
                    <a:moveTo>
                      <a:pt x="23" y="46"/>
                    </a:moveTo>
                    <a:cubicBezTo>
                      <a:pt x="32" y="46"/>
                      <a:pt x="40" y="41"/>
                      <a:pt x="44" y="33"/>
                    </a:cubicBezTo>
                    <a:cubicBezTo>
                      <a:pt x="77" y="33"/>
                      <a:pt x="77" y="33"/>
                      <a:pt x="77" y="33"/>
                    </a:cubicBezTo>
                    <a:cubicBezTo>
                      <a:pt x="81" y="41"/>
                      <a:pt x="89" y="46"/>
                      <a:pt x="98" y="46"/>
                    </a:cubicBezTo>
                    <a:cubicBezTo>
                      <a:pt x="111" y="46"/>
                      <a:pt x="121" y="36"/>
                      <a:pt x="121" y="23"/>
                    </a:cubicBezTo>
                    <a:cubicBezTo>
                      <a:pt x="121" y="10"/>
                      <a:pt x="111" y="0"/>
                      <a:pt x="9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šḻîḍé"/>
              <p:cNvSpPr/>
              <p:nvPr/>
            </p:nvSpPr>
            <p:spPr bwMode="auto">
              <a:xfrm>
                <a:off x="2894013" y="7119938"/>
                <a:ext cx="2741612" cy="1173163"/>
              </a:xfrm>
              <a:custGeom>
                <a:avLst/>
                <a:gdLst>
                  <a:gd name="T0" fmla="*/ 0 w 771"/>
                  <a:gd name="T1" fmla="*/ 320 h 330"/>
                  <a:gd name="T2" fmla="*/ 0 w 771"/>
                  <a:gd name="T3" fmla="*/ 330 h 330"/>
                  <a:gd name="T4" fmla="*/ 10 w 771"/>
                  <a:gd name="T5" fmla="*/ 330 h 330"/>
                  <a:gd name="T6" fmla="*/ 761 w 771"/>
                  <a:gd name="T7" fmla="*/ 330 h 330"/>
                  <a:gd name="T8" fmla="*/ 771 w 771"/>
                  <a:gd name="T9" fmla="*/ 330 h 330"/>
                  <a:gd name="T10" fmla="*/ 771 w 771"/>
                  <a:gd name="T11" fmla="*/ 320 h 330"/>
                  <a:gd name="T12" fmla="*/ 761 w 771"/>
                  <a:gd name="T13" fmla="*/ 310 h 330"/>
                  <a:gd name="T14" fmla="*/ 732 w 771"/>
                  <a:gd name="T15" fmla="*/ 310 h 330"/>
                  <a:gd name="T16" fmla="*/ 732 w 771"/>
                  <a:gd name="T17" fmla="*/ 300 h 330"/>
                  <a:gd name="T18" fmla="*/ 722 w 771"/>
                  <a:gd name="T19" fmla="*/ 290 h 330"/>
                  <a:gd name="T20" fmla="*/ 711 w 771"/>
                  <a:gd name="T21" fmla="*/ 290 h 330"/>
                  <a:gd name="T22" fmla="*/ 711 w 771"/>
                  <a:gd name="T23" fmla="*/ 13 h 330"/>
                  <a:gd name="T24" fmla="*/ 680 w 771"/>
                  <a:gd name="T25" fmla="*/ 0 h 330"/>
                  <a:gd name="T26" fmla="*/ 667 w 771"/>
                  <a:gd name="T27" fmla="*/ 0 h 330"/>
                  <a:gd name="T28" fmla="*/ 636 w 771"/>
                  <a:gd name="T29" fmla="*/ 13 h 330"/>
                  <a:gd name="T30" fmla="*/ 636 w 771"/>
                  <a:gd name="T31" fmla="*/ 290 h 330"/>
                  <a:gd name="T32" fmla="*/ 625 w 771"/>
                  <a:gd name="T33" fmla="*/ 290 h 330"/>
                  <a:gd name="T34" fmla="*/ 615 w 771"/>
                  <a:gd name="T35" fmla="*/ 300 h 330"/>
                  <a:gd name="T36" fmla="*/ 615 w 771"/>
                  <a:gd name="T37" fmla="*/ 310 h 330"/>
                  <a:gd name="T38" fmla="*/ 537 w 771"/>
                  <a:gd name="T39" fmla="*/ 310 h 330"/>
                  <a:gd name="T40" fmla="*/ 537 w 771"/>
                  <a:gd name="T41" fmla="*/ 300 h 330"/>
                  <a:gd name="T42" fmla="*/ 527 w 771"/>
                  <a:gd name="T43" fmla="*/ 290 h 330"/>
                  <a:gd name="T44" fmla="*/ 516 w 771"/>
                  <a:gd name="T45" fmla="*/ 290 h 330"/>
                  <a:gd name="T46" fmla="*/ 516 w 771"/>
                  <a:gd name="T47" fmla="*/ 13 h 330"/>
                  <a:gd name="T48" fmla="*/ 485 w 771"/>
                  <a:gd name="T49" fmla="*/ 0 h 330"/>
                  <a:gd name="T50" fmla="*/ 472 w 771"/>
                  <a:gd name="T51" fmla="*/ 0 h 330"/>
                  <a:gd name="T52" fmla="*/ 441 w 771"/>
                  <a:gd name="T53" fmla="*/ 13 h 330"/>
                  <a:gd name="T54" fmla="*/ 441 w 771"/>
                  <a:gd name="T55" fmla="*/ 290 h 330"/>
                  <a:gd name="T56" fmla="*/ 430 w 771"/>
                  <a:gd name="T57" fmla="*/ 290 h 330"/>
                  <a:gd name="T58" fmla="*/ 420 w 771"/>
                  <a:gd name="T59" fmla="*/ 300 h 330"/>
                  <a:gd name="T60" fmla="*/ 420 w 771"/>
                  <a:gd name="T61" fmla="*/ 310 h 330"/>
                  <a:gd name="T62" fmla="*/ 342 w 771"/>
                  <a:gd name="T63" fmla="*/ 310 h 330"/>
                  <a:gd name="T64" fmla="*/ 342 w 771"/>
                  <a:gd name="T65" fmla="*/ 300 h 330"/>
                  <a:gd name="T66" fmla="*/ 332 w 771"/>
                  <a:gd name="T67" fmla="*/ 290 h 330"/>
                  <a:gd name="T68" fmla="*/ 321 w 771"/>
                  <a:gd name="T69" fmla="*/ 290 h 330"/>
                  <a:gd name="T70" fmla="*/ 321 w 771"/>
                  <a:gd name="T71" fmla="*/ 13 h 330"/>
                  <a:gd name="T72" fmla="*/ 290 w 771"/>
                  <a:gd name="T73" fmla="*/ 0 h 330"/>
                  <a:gd name="T74" fmla="*/ 277 w 771"/>
                  <a:gd name="T75" fmla="*/ 0 h 330"/>
                  <a:gd name="T76" fmla="*/ 246 w 771"/>
                  <a:gd name="T77" fmla="*/ 13 h 330"/>
                  <a:gd name="T78" fmla="*/ 246 w 771"/>
                  <a:gd name="T79" fmla="*/ 290 h 330"/>
                  <a:gd name="T80" fmla="*/ 235 w 771"/>
                  <a:gd name="T81" fmla="*/ 290 h 330"/>
                  <a:gd name="T82" fmla="*/ 225 w 771"/>
                  <a:gd name="T83" fmla="*/ 300 h 330"/>
                  <a:gd name="T84" fmla="*/ 225 w 771"/>
                  <a:gd name="T85" fmla="*/ 310 h 330"/>
                  <a:gd name="T86" fmla="*/ 147 w 771"/>
                  <a:gd name="T87" fmla="*/ 310 h 330"/>
                  <a:gd name="T88" fmla="*/ 147 w 771"/>
                  <a:gd name="T89" fmla="*/ 300 h 330"/>
                  <a:gd name="T90" fmla="*/ 137 w 771"/>
                  <a:gd name="T91" fmla="*/ 290 h 330"/>
                  <a:gd name="T92" fmla="*/ 126 w 771"/>
                  <a:gd name="T93" fmla="*/ 290 h 330"/>
                  <a:gd name="T94" fmla="*/ 126 w 771"/>
                  <a:gd name="T95" fmla="*/ 13 h 330"/>
                  <a:gd name="T96" fmla="*/ 95 w 771"/>
                  <a:gd name="T97" fmla="*/ 0 h 330"/>
                  <a:gd name="T98" fmla="*/ 82 w 771"/>
                  <a:gd name="T99" fmla="*/ 0 h 330"/>
                  <a:gd name="T100" fmla="*/ 51 w 771"/>
                  <a:gd name="T101" fmla="*/ 13 h 330"/>
                  <a:gd name="T102" fmla="*/ 51 w 771"/>
                  <a:gd name="T103" fmla="*/ 290 h 330"/>
                  <a:gd name="T104" fmla="*/ 40 w 771"/>
                  <a:gd name="T105" fmla="*/ 290 h 330"/>
                  <a:gd name="T106" fmla="*/ 30 w 771"/>
                  <a:gd name="T107" fmla="*/ 300 h 330"/>
                  <a:gd name="T108" fmla="*/ 30 w 771"/>
                  <a:gd name="T109" fmla="*/ 310 h 330"/>
                  <a:gd name="T110" fmla="*/ 10 w 771"/>
                  <a:gd name="T111" fmla="*/ 310 h 330"/>
                  <a:gd name="T112" fmla="*/ 0 w 771"/>
                  <a:gd name="T113" fmla="*/ 32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71" h="330">
                    <a:moveTo>
                      <a:pt x="0" y="320"/>
                    </a:moveTo>
                    <a:cubicBezTo>
                      <a:pt x="0" y="330"/>
                      <a:pt x="0" y="330"/>
                      <a:pt x="0" y="330"/>
                    </a:cubicBezTo>
                    <a:cubicBezTo>
                      <a:pt x="10" y="330"/>
                      <a:pt x="10" y="330"/>
                      <a:pt x="10" y="330"/>
                    </a:cubicBezTo>
                    <a:cubicBezTo>
                      <a:pt x="761" y="330"/>
                      <a:pt x="761" y="330"/>
                      <a:pt x="761" y="330"/>
                    </a:cubicBezTo>
                    <a:cubicBezTo>
                      <a:pt x="771" y="330"/>
                      <a:pt x="771" y="330"/>
                      <a:pt x="771" y="330"/>
                    </a:cubicBezTo>
                    <a:cubicBezTo>
                      <a:pt x="771" y="320"/>
                      <a:pt x="771" y="320"/>
                      <a:pt x="771" y="320"/>
                    </a:cubicBezTo>
                    <a:cubicBezTo>
                      <a:pt x="771" y="315"/>
                      <a:pt x="766" y="310"/>
                      <a:pt x="761" y="310"/>
                    </a:cubicBezTo>
                    <a:cubicBezTo>
                      <a:pt x="732" y="310"/>
                      <a:pt x="732" y="310"/>
                      <a:pt x="732" y="310"/>
                    </a:cubicBezTo>
                    <a:cubicBezTo>
                      <a:pt x="732" y="300"/>
                      <a:pt x="732" y="300"/>
                      <a:pt x="732" y="300"/>
                    </a:cubicBezTo>
                    <a:cubicBezTo>
                      <a:pt x="732" y="295"/>
                      <a:pt x="728" y="290"/>
                      <a:pt x="722" y="290"/>
                    </a:cubicBezTo>
                    <a:cubicBezTo>
                      <a:pt x="711" y="290"/>
                      <a:pt x="711" y="290"/>
                      <a:pt x="711" y="290"/>
                    </a:cubicBezTo>
                    <a:cubicBezTo>
                      <a:pt x="711" y="13"/>
                      <a:pt x="711" y="13"/>
                      <a:pt x="711" y="13"/>
                    </a:cubicBezTo>
                    <a:cubicBezTo>
                      <a:pt x="699" y="13"/>
                      <a:pt x="688" y="8"/>
                      <a:pt x="680" y="0"/>
                    </a:cubicBezTo>
                    <a:cubicBezTo>
                      <a:pt x="667" y="0"/>
                      <a:pt x="667" y="0"/>
                      <a:pt x="667" y="0"/>
                    </a:cubicBezTo>
                    <a:cubicBezTo>
                      <a:pt x="659" y="8"/>
                      <a:pt x="648" y="13"/>
                      <a:pt x="636" y="13"/>
                    </a:cubicBezTo>
                    <a:cubicBezTo>
                      <a:pt x="636" y="290"/>
                      <a:pt x="636" y="290"/>
                      <a:pt x="636" y="290"/>
                    </a:cubicBezTo>
                    <a:cubicBezTo>
                      <a:pt x="625" y="290"/>
                      <a:pt x="625" y="290"/>
                      <a:pt x="625" y="290"/>
                    </a:cubicBezTo>
                    <a:cubicBezTo>
                      <a:pt x="620" y="290"/>
                      <a:pt x="615" y="295"/>
                      <a:pt x="615" y="300"/>
                    </a:cubicBezTo>
                    <a:cubicBezTo>
                      <a:pt x="615" y="310"/>
                      <a:pt x="615" y="310"/>
                      <a:pt x="615" y="310"/>
                    </a:cubicBezTo>
                    <a:cubicBezTo>
                      <a:pt x="537" y="310"/>
                      <a:pt x="537" y="310"/>
                      <a:pt x="537" y="310"/>
                    </a:cubicBezTo>
                    <a:cubicBezTo>
                      <a:pt x="537" y="300"/>
                      <a:pt x="537" y="300"/>
                      <a:pt x="537" y="300"/>
                    </a:cubicBezTo>
                    <a:cubicBezTo>
                      <a:pt x="537" y="295"/>
                      <a:pt x="533" y="290"/>
                      <a:pt x="527" y="290"/>
                    </a:cubicBezTo>
                    <a:cubicBezTo>
                      <a:pt x="516" y="290"/>
                      <a:pt x="516" y="290"/>
                      <a:pt x="516" y="290"/>
                    </a:cubicBezTo>
                    <a:cubicBezTo>
                      <a:pt x="516" y="13"/>
                      <a:pt x="516" y="13"/>
                      <a:pt x="516" y="13"/>
                    </a:cubicBezTo>
                    <a:cubicBezTo>
                      <a:pt x="504" y="13"/>
                      <a:pt x="493" y="8"/>
                      <a:pt x="485" y="0"/>
                    </a:cubicBezTo>
                    <a:cubicBezTo>
                      <a:pt x="472" y="0"/>
                      <a:pt x="472" y="0"/>
                      <a:pt x="472" y="0"/>
                    </a:cubicBezTo>
                    <a:cubicBezTo>
                      <a:pt x="464" y="8"/>
                      <a:pt x="453" y="13"/>
                      <a:pt x="441" y="13"/>
                    </a:cubicBezTo>
                    <a:cubicBezTo>
                      <a:pt x="441" y="290"/>
                      <a:pt x="441" y="290"/>
                      <a:pt x="441" y="290"/>
                    </a:cubicBezTo>
                    <a:cubicBezTo>
                      <a:pt x="430" y="290"/>
                      <a:pt x="430" y="290"/>
                      <a:pt x="430" y="290"/>
                    </a:cubicBezTo>
                    <a:cubicBezTo>
                      <a:pt x="425" y="290"/>
                      <a:pt x="420" y="295"/>
                      <a:pt x="420" y="300"/>
                    </a:cubicBezTo>
                    <a:cubicBezTo>
                      <a:pt x="420" y="310"/>
                      <a:pt x="420" y="310"/>
                      <a:pt x="420" y="310"/>
                    </a:cubicBezTo>
                    <a:cubicBezTo>
                      <a:pt x="342" y="310"/>
                      <a:pt x="342" y="310"/>
                      <a:pt x="342" y="310"/>
                    </a:cubicBezTo>
                    <a:cubicBezTo>
                      <a:pt x="342" y="300"/>
                      <a:pt x="342" y="300"/>
                      <a:pt x="342" y="300"/>
                    </a:cubicBezTo>
                    <a:cubicBezTo>
                      <a:pt x="342" y="295"/>
                      <a:pt x="338" y="290"/>
                      <a:pt x="332" y="290"/>
                    </a:cubicBezTo>
                    <a:cubicBezTo>
                      <a:pt x="321" y="290"/>
                      <a:pt x="321" y="290"/>
                      <a:pt x="321" y="290"/>
                    </a:cubicBezTo>
                    <a:cubicBezTo>
                      <a:pt x="321" y="13"/>
                      <a:pt x="321" y="13"/>
                      <a:pt x="321" y="13"/>
                    </a:cubicBezTo>
                    <a:cubicBezTo>
                      <a:pt x="309" y="13"/>
                      <a:pt x="298" y="8"/>
                      <a:pt x="290" y="0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69" y="8"/>
                      <a:pt x="258" y="13"/>
                      <a:pt x="246" y="13"/>
                    </a:cubicBezTo>
                    <a:cubicBezTo>
                      <a:pt x="246" y="290"/>
                      <a:pt x="246" y="290"/>
                      <a:pt x="246" y="290"/>
                    </a:cubicBezTo>
                    <a:cubicBezTo>
                      <a:pt x="235" y="290"/>
                      <a:pt x="235" y="290"/>
                      <a:pt x="235" y="290"/>
                    </a:cubicBezTo>
                    <a:cubicBezTo>
                      <a:pt x="230" y="290"/>
                      <a:pt x="225" y="295"/>
                      <a:pt x="225" y="300"/>
                    </a:cubicBezTo>
                    <a:cubicBezTo>
                      <a:pt x="225" y="310"/>
                      <a:pt x="225" y="310"/>
                      <a:pt x="225" y="310"/>
                    </a:cubicBezTo>
                    <a:cubicBezTo>
                      <a:pt x="147" y="310"/>
                      <a:pt x="147" y="310"/>
                      <a:pt x="147" y="31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295"/>
                      <a:pt x="143" y="290"/>
                      <a:pt x="137" y="290"/>
                    </a:cubicBezTo>
                    <a:cubicBezTo>
                      <a:pt x="126" y="290"/>
                      <a:pt x="126" y="290"/>
                      <a:pt x="126" y="290"/>
                    </a:cubicBezTo>
                    <a:cubicBezTo>
                      <a:pt x="126" y="13"/>
                      <a:pt x="126" y="13"/>
                      <a:pt x="126" y="13"/>
                    </a:cubicBezTo>
                    <a:cubicBezTo>
                      <a:pt x="114" y="13"/>
                      <a:pt x="103" y="8"/>
                      <a:pt x="95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4" y="8"/>
                      <a:pt x="63" y="13"/>
                      <a:pt x="51" y="13"/>
                    </a:cubicBezTo>
                    <a:cubicBezTo>
                      <a:pt x="51" y="290"/>
                      <a:pt x="51" y="290"/>
                      <a:pt x="51" y="290"/>
                    </a:cubicBezTo>
                    <a:cubicBezTo>
                      <a:pt x="40" y="290"/>
                      <a:pt x="40" y="290"/>
                      <a:pt x="40" y="290"/>
                    </a:cubicBezTo>
                    <a:cubicBezTo>
                      <a:pt x="35" y="290"/>
                      <a:pt x="30" y="295"/>
                      <a:pt x="30" y="300"/>
                    </a:cubicBezTo>
                    <a:cubicBezTo>
                      <a:pt x="30" y="310"/>
                      <a:pt x="30" y="310"/>
                      <a:pt x="30" y="310"/>
                    </a:cubicBezTo>
                    <a:cubicBezTo>
                      <a:pt x="10" y="310"/>
                      <a:pt x="10" y="310"/>
                      <a:pt x="10" y="310"/>
                    </a:cubicBezTo>
                    <a:cubicBezTo>
                      <a:pt x="4" y="310"/>
                      <a:pt x="0" y="315"/>
                      <a:pt x="0" y="3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ïślîḓe"/>
              <p:cNvSpPr/>
              <p:nvPr/>
            </p:nvSpPr>
            <p:spPr bwMode="auto">
              <a:xfrm>
                <a:off x="2787650" y="5918201"/>
                <a:ext cx="2951162" cy="889000"/>
              </a:xfrm>
              <a:custGeom>
                <a:avLst/>
                <a:gdLst>
                  <a:gd name="T0" fmla="*/ 927 w 1859"/>
                  <a:gd name="T1" fmla="*/ 0 h 560"/>
                  <a:gd name="T2" fmla="*/ 0 w 1859"/>
                  <a:gd name="T3" fmla="*/ 560 h 560"/>
                  <a:gd name="T4" fmla="*/ 1859 w 1859"/>
                  <a:gd name="T5" fmla="*/ 560 h 560"/>
                  <a:gd name="T6" fmla="*/ 927 w 1859"/>
                  <a:gd name="T7" fmla="*/ 0 h 560"/>
                  <a:gd name="T8" fmla="*/ 927 w 1859"/>
                  <a:gd name="T9" fmla="*/ 181 h 560"/>
                  <a:gd name="T10" fmla="*/ 1301 w 1859"/>
                  <a:gd name="T11" fmla="*/ 405 h 560"/>
                  <a:gd name="T12" fmla="*/ 558 w 1859"/>
                  <a:gd name="T13" fmla="*/ 405 h 560"/>
                  <a:gd name="T14" fmla="*/ 927 w 1859"/>
                  <a:gd name="T15" fmla="*/ 181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9" h="560">
                    <a:moveTo>
                      <a:pt x="927" y="0"/>
                    </a:moveTo>
                    <a:lnTo>
                      <a:pt x="0" y="560"/>
                    </a:lnTo>
                    <a:lnTo>
                      <a:pt x="1859" y="560"/>
                    </a:lnTo>
                    <a:lnTo>
                      <a:pt x="927" y="0"/>
                    </a:lnTo>
                    <a:close/>
                    <a:moveTo>
                      <a:pt x="927" y="181"/>
                    </a:moveTo>
                    <a:lnTo>
                      <a:pt x="1301" y="405"/>
                    </a:lnTo>
                    <a:lnTo>
                      <a:pt x="558" y="405"/>
                    </a:lnTo>
                    <a:lnTo>
                      <a:pt x="927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3" name="ïśḻïḓê"/>
            <p:cNvGrpSpPr/>
            <p:nvPr/>
          </p:nvGrpSpPr>
          <p:grpSpPr>
            <a:xfrm>
              <a:off x="3928142" y="4159551"/>
              <a:ext cx="892968" cy="792369"/>
              <a:chOff x="2360613" y="1804989"/>
              <a:chExt cx="3452812" cy="3063876"/>
            </a:xfrm>
            <a:solidFill>
              <a:schemeClr val="bg1"/>
            </a:solidFill>
          </p:grpSpPr>
          <p:sp>
            <p:nvSpPr>
              <p:cNvPr id="35" name="íṩlîďè"/>
              <p:cNvSpPr/>
              <p:nvPr/>
            </p:nvSpPr>
            <p:spPr bwMode="auto">
              <a:xfrm>
                <a:off x="3487738" y="2860676"/>
                <a:ext cx="209550" cy="177800"/>
              </a:xfrm>
              <a:custGeom>
                <a:avLst/>
                <a:gdLst>
                  <a:gd name="T0" fmla="*/ 132 w 132"/>
                  <a:gd name="T1" fmla="*/ 38 h 112"/>
                  <a:gd name="T2" fmla="*/ 0 w 132"/>
                  <a:gd name="T3" fmla="*/ 112 h 112"/>
                  <a:gd name="T4" fmla="*/ 0 w 132"/>
                  <a:gd name="T5" fmla="*/ 0 h 112"/>
                  <a:gd name="T6" fmla="*/ 132 w 132"/>
                  <a:gd name="T7" fmla="*/ 0 h 112"/>
                  <a:gd name="T8" fmla="*/ 132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132" y="38"/>
                    </a:moveTo>
                    <a:lnTo>
                      <a:pt x="0" y="112"/>
                    </a:lnTo>
                    <a:lnTo>
                      <a:pt x="0" y="0"/>
                    </a:lnTo>
                    <a:lnTo>
                      <a:pt x="132" y="0"/>
                    </a:lnTo>
                    <a:lnTo>
                      <a:pt x="13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ṧľîďé"/>
              <p:cNvSpPr/>
              <p:nvPr/>
            </p:nvSpPr>
            <p:spPr bwMode="auto">
              <a:xfrm>
                <a:off x="4465638" y="2860676"/>
                <a:ext cx="209550" cy="177800"/>
              </a:xfrm>
              <a:custGeom>
                <a:avLst/>
                <a:gdLst>
                  <a:gd name="T0" fmla="*/ 0 w 132"/>
                  <a:gd name="T1" fmla="*/ 38 h 112"/>
                  <a:gd name="T2" fmla="*/ 132 w 132"/>
                  <a:gd name="T3" fmla="*/ 112 h 112"/>
                  <a:gd name="T4" fmla="*/ 132 w 132"/>
                  <a:gd name="T5" fmla="*/ 0 h 112"/>
                  <a:gd name="T6" fmla="*/ 0 w 132"/>
                  <a:gd name="T7" fmla="*/ 0 h 112"/>
                  <a:gd name="T8" fmla="*/ 0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0" y="38"/>
                    </a:moveTo>
                    <a:lnTo>
                      <a:pt x="132" y="112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ṥḷídè"/>
              <p:cNvSpPr/>
              <p:nvPr/>
            </p:nvSpPr>
            <p:spPr bwMode="auto">
              <a:xfrm>
                <a:off x="2360613" y="1804989"/>
                <a:ext cx="3452812" cy="3063876"/>
              </a:xfrm>
              <a:custGeom>
                <a:avLst/>
                <a:gdLst>
                  <a:gd name="T0" fmla="*/ 530 w 971"/>
                  <a:gd name="T1" fmla="*/ 480 h 862"/>
                  <a:gd name="T2" fmla="*/ 595 w 971"/>
                  <a:gd name="T3" fmla="*/ 480 h 862"/>
                  <a:gd name="T4" fmla="*/ 971 w 971"/>
                  <a:gd name="T5" fmla="*/ 596 h 862"/>
                  <a:gd name="T6" fmla="*/ 971 w 971"/>
                  <a:gd name="T7" fmla="*/ 560 h 862"/>
                  <a:gd name="T8" fmla="*/ 530 w 971"/>
                  <a:gd name="T9" fmla="*/ 308 h 862"/>
                  <a:gd name="T10" fmla="*/ 530 w 971"/>
                  <a:gd name="T11" fmla="*/ 103 h 862"/>
                  <a:gd name="T12" fmla="*/ 485 w 971"/>
                  <a:gd name="T13" fmla="*/ 0 h 862"/>
                  <a:gd name="T14" fmla="*/ 440 w 971"/>
                  <a:gd name="T15" fmla="*/ 103 h 862"/>
                  <a:gd name="T16" fmla="*/ 440 w 971"/>
                  <a:gd name="T17" fmla="*/ 309 h 862"/>
                  <a:gd name="T18" fmla="*/ 0 w 971"/>
                  <a:gd name="T19" fmla="*/ 560 h 862"/>
                  <a:gd name="T20" fmla="*/ 0 w 971"/>
                  <a:gd name="T21" fmla="*/ 596 h 862"/>
                  <a:gd name="T22" fmla="*/ 376 w 971"/>
                  <a:gd name="T23" fmla="*/ 480 h 862"/>
                  <a:gd name="T24" fmla="*/ 440 w 971"/>
                  <a:gd name="T25" fmla="*/ 480 h 862"/>
                  <a:gd name="T26" fmla="*/ 440 w 971"/>
                  <a:gd name="T27" fmla="*/ 695 h 862"/>
                  <a:gd name="T28" fmla="*/ 440 w 971"/>
                  <a:gd name="T29" fmla="*/ 700 h 862"/>
                  <a:gd name="T30" fmla="*/ 297 w 971"/>
                  <a:gd name="T31" fmla="*/ 794 h 862"/>
                  <a:gd name="T32" fmla="*/ 297 w 971"/>
                  <a:gd name="T33" fmla="*/ 822 h 862"/>
                  <a:gd name="T34" fmla="*/ 456 w 971"/>
                  <a:gd name="T35" fmla="*/ 794 h 862"/>
                  <a:gd name="T36" fmla="*/ 485 w 971"/>
                  <a:gd name="T37" fmla="*/ 862 h 862"/>
                  <a:gd name="T38" fmla="*/ 514 w 971"/>
                  <a:gd name="T39" fmla="*/ 794 h 862"/>
                  <a:gd name="T40" fmla="*/ 673 w 971"/>
                  <a:gd name="T41" fmla="*/ 822 h 862"/>
                  <a:gd name="T42" fmla="*/ 673 w 971"/>
                  <a:gd name="T43" fmla="*/ 794 h 862"/>
                  <a:gd name="T44" fmla="*/ 530 w 971"/>
                  <a:gd name="T45" fmla="*/ 700 h 862"/>
                  <a:gd name="T46" fmla="*/ 530 w 971"/>
                  <a:gd name="T47" fmla="*/ 695 h 862"/>
                  <a:gd name="T48" fmla="*/ 530 w 971"/>
                  <a:gd name="T49" fmla="*/ 480 h 862"/>
                  <a:gd name="T50" fmla="*/ 451 w 971"/>
                  <a:gd name="T51" fmla="*/ 65 h 862"/>
                  <a:gd name="T52" fmla="*/ 485 w 971"/>
                  <a:gd name="T53" fmla="*/ 35 h 862"/>
                  <a:gd name="T54" fmla="*/ 519 w 971"/>
                  <a:gd name="T55" fmla="*/ 65 h 862"/>
                  <a:gd name="T56" fmla="*/ 485 w 971"/>
                  <a:gd name="T57" fmla="*/ 52 h 862"/>
                  <a:gd name="T58" fmla="*/ 451 w 971"/>
                  <a:gd name="T59" fmla="*/ 65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1" h="862">
                    <a:moveTo>
                      <a:pt x="530" y="480"/>
                    </a:moveTo>
                    <a:cubicBezTo>
                      <a:pt x="595" y="480"/>
                      <a:pt x="595" y="480"/>
                      <a:pt x="595" y="480"/>
                    </a:cubicBezTo>
                    <a:cubicBezTo>
                      <a:pt x="971" y="596"/>
                      <a:pt x="971" y="596"/>
                      <a:pt x="971" y="596"/>
                    </a:cubicBezTo>
                    <a:cubicBezTo>
                      <a:pt x="971" y="560"/>
                      <a:pt x="971" y="560"/>
                      <a:pt x="971" y="560"/>
                    </a:cubicBezTo>
                    <a:cubicBezTo>
                      <a:pt x="530" y="308"/>
                      <a:pt x="530" y="308"/>
                      <a:pt x="530" y="308"/>
                    </a:cubicBezTo>
                    <a:cubicBezTo>
                      <a:pt x="530" y="233"/>
                      <a:pt x="530" y="148"/>
                      <a:pt x="530" y="103"/>
                    </a:cubicBezTo>
                    <a:cubicBezTo>
                      <a:pt x="530" y="11"/>
                      <a:pt x="485" y="0"/>
                      <a:pt x="485" y="0"/>
                    </a:cubicBezTo>
                    <a:cubicBezTo>
                      <a:pt x="485" y="0"/>
                      <a:pt x="440" y="11"/>
                      <a:pt x="440" y="103"/>
                    </a:cubicBezTo>
                    <a:cubicBezTo>
                      <a:pt x="440" y="148"/>
                      <a:pt x="440" y="234"/>
                      <a:pt x="440" y="309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440" y="480"/>
                      <a:pt x="440" y="480"/>
                      <a:pt x="440" y="480"/>
                    </a:cubicBezTo>
                    <a:cubicBezTo>
                      <a:pt x="440" y="557"/>
                      <a:pt x="440" y="648"/>
                      <a:pt x="440" y="695"/>
                    </a:cubicBezTo>
                    <a:cubicBezTo>
                      <a:pt x="440" y="696"/>
                      <a:pt x="440" y="698"/>
                      <a:pt x="440" y="700"/>
                    </a:cubicBezTo>
                    <a:cubicBezTo>
                      <a:pt x="297" y="794"/>
                      <a:pt x="297" y="794"/>
                      <a:pt x="297" y="794"/>
                    </a:cubicBezTo>
                    <a:cubicBezTo>
                      <a:pt x="297" y="822"/>
                      <a:pt x="297" y="822"/>
                      <a:pt x="297" y="822"/>
                    </a:cubicBezTo>
                    <a:cubicBezTo>
                      <a:pt x="456" y="794"/>
                      <a:pt x="456" y="794"/>
                      <a:pt x="456" y="794"/>
                    </a:cubicBezTo>
                    <a:cubicBezTo>
                      <a:pt x="469" y="835"/>
                      <a:pt x="485" y="862"/>
                      <a:pt x="485" y="862"/>
                    </a:cubicBezTo>
                    <a:cubicBezTo>
                      <a:pt x="485" y="862"/>
                      <a:pt x="501" y="835"/>
                      <a:pt x="514" y="794"/>
                    </a:cubicBezTo>
                    <a:cubicBezTo>
                      <a:pt x="673" y="822"/>
                      <a:pt x="673" y="822"/>
                      <a:pt x="673" y="822"/>
                    </a:cubicBezTo>
                    <a:cubicBezTo>
                      <a:pt x="673" y="794"/>
                      <a:pt x="673" y="794"/>
                      <a:pt x="673" y="794"/>
                    </a:cubicBezTo>
                    <a:cubicBezTo>
                      <a:pt x="530" y="700"/>
                      <a:pt x="530" y="700"/>
                      <a:pt x="530" y="700"/>
                    </a:cubicBezTo>
                    <a:cubicBezTo>
                      <a:pt x="530" y="698"/>
                      <a:pt x="530" y="696"/>
                      <a:pt x="530" y="695"/>
                    </a:cubicBezTo>
                    <a:cubicBezTo>
                      <a:pt x="530" y="648"/>
                      <a:pt x="530" y="557"/>
                      <a:pt x="530" y="480"/>
                    </a:cubicBezTo>
                    <a:close/>
                    <a:moveTo>
                      <a:pt x="451" y="65"/>
                    </a:moveTo>
                    <a:cubicBezTo>
                      <a:pt x="455" y="50"/>
                      <a:pt x="469" y="35"/>
                      <a:pt x="485" y="35"/>
                    </a:cubicBezTo>
                    <a:cubicBezTo>
                      <a:pt x="501" y="35"/>
                      <a:pt x="515" y="50"/>
                      <a:pt x="519" y="65"/>
                    </a:cubicBezTo>
                    <a:cubicBezTo>
                      <a:pt x="512" y="54"/>
                      <a:pt x="499" y="52"/>
                      <a:pt x="485" y="52"/>
                    </a:cubicBezTo>
                    <a:cubicBezTo>
                      <a:pt x="471" y="52"/>
                      <a:pt x="458" y="54"/>
                      <a:pt x="451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4" name="iṩľidê"/>
            <p:cNvGrpSpPr/>
            <p:nvPr/>
          </p:nvGrpSpPr>
          <p:grpSpPr>
            <a:xfrm>
              <a:off x="6781179" y="4304955"/>
              <a:ext cx="4430099" cy="624349"/>
              <a:chOff x="6792409" y="3279102"/>
              <a:chExt cx="4430099" cy="624349"/>
            </a:xfrm>
          </p:grpSpPr>
          <p:grpSp>
            <p:nvGrpSpPr>
              <p:cNvPr id="29" name="íṣliḍe"/>
              <p:cNvGrpSpPr/>
              <p:nvPr/>
            </p:nvGrpSpPr>
            <p:grpSpPr>
              <a:xfrm>
                <a:off x="6792409" y="3279102"/>
                <a:ext cx="624349" cy="624349"/>
                <a:chOff x="2876776" y="4765908"/>
                <a:chExt cx="687003" cy="687003"/>
              </a:xfrm>
            </p:grpSpPr>
            <p:sp>
              <p:nvSpPr>
                <p:cNvPr id="33" name="íṣļïḑe"/>
                <p:cNvSpPr/>
                <p:nvPr/>
              </p:nvSpPr>
              <p:spPr>
                <a:xfrm>
                  <a:off x="2876776" y="4765908"/>
                  <a:ext cx="687003" cy="687003"/>
                </a:xfrm>
                <a:prstGeom prst="diamond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îṣľídé"/>
                <p:cNvSpPr txBox="1"/>
                <p:nvPr/>
              </p:nvSpPr>
              <p:spPr>
                <a:xfrm>
                  <a:off x="3013726" y="4878576"/>
                  <a:ext cx="413098" cy="338663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/>
                      </a:solidFill>
                      <a:latin typeface="Impact" panose="020B0806030902050204" pitchFamily="34" charset="0"/>
                    </a:rPr>
                    <a:t>03</a:t>
                  </a:r>
                  <a:endParaRPr lang="en-US" sz="1400" b="1">
                    <a:solidFill>
                      <a:schemeClr val="bg1"/>
                    </a:solidFill>
                    <a:latin typeface="Impact" panose="020B0806030902050204" pitchFamily="34" charset="0"/>
                  </a:endParaRPr>
                </a:p>
              </p:txBody>
            </p:sp>
          </p:grpSp>
          <p:grpSp>
            <p:nvGrpSpPr>
              <p:cNvPr id="30" name="isḻïdê"/>
              <p:cNvGrpSpPr/>
              <p:nvPr/>
            </p:nvGrpSpPr>
            <p:grpSpPr>
              <a:xfrm>
                <a:off x="7259934" y="3309660"/>
                <a:ext cx="3962574" cy="563232"/>
                <a:chOff x="6444107" y="1469392"/>
                <a:chExt cx="4232109" cy="563232"/>
              </a:xfrm>
            </p:grpSpPr>
            <p:sp>
              <p:nvSpPr>
                <p:cNvPr id="31" name="íṥḷïḑe"/>
                <p:cNvSpPr txBox="1"/>
                <p:nvPr/>
              </p:nvSpPr>
              <p:spPr>
                <a:xfrm>
                  <a:off x="6444107" y="1469392"/>
                  <a:ext cx="4232109" cy="242864"/>
                </a:xfrm>
                <a:prstGeom prst="rect">
                  <a:avLst/>
                </a:prstGeom>
                <a:noFill/>
              </p:spPr>
              <p:txBody>
                <a:bodyPr wrap="none" lIns="360000" tIns="0" rIns="0" bIns="0" anchor="b" anchorCtr="0">
                  <a:normAutofit lnSpcReduction="10000"/>
                </a:bodyPr>
                <a:lstStyle/>
                <a:p>
                  <a:r>
                    <a:rPr lang="zh-CN" altLang="en-US" sz="1600" b="1">
                      <a:solidFill>
                        <a:schemeClr val="accent3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1600" b="1">
                    <a:solidFill>
                      <a:schemeClr val="accent3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32" name="ïŝliḑé"/>
                <p:cNvSpPr txBox="1"/>
                <p:nvPr/>
              </p:nvSpPr>
              <p:spPr>
                <a:xfrm>
                  <a:off x="6444107" y="1712256"/>
                  <a:ext cx="4232109" cy="320368"/>
                </a:xfrm>
                <a:prstGeom prst="rect">
                  <a:avLst/>
                </a:prstGeom>
              </p:spPr>
              <p:txBody>
                <a:bodyPr vert="horz" wrap="square" lIns="360000" tIns="0" rIns="0" bIns="0" anchor="ctr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" name="îslide"/>
            <p:cNvGrpSpPr/>
            <p:nvPr/>
          </p:nvGrpSpPr>
          <p:grpSpPr>
            <a:xfrm>
              <a:off x="6781179" y="3426379"/>
              <a:ext cx="4430099" cy="624349"/>
              <a:chOff x="6792409" y="2454279"/>
              <a:chExt cx="4430099" cy="624349"/>
            </a:xfrm>
          </p:grpSpPr>
          <p:grpSp>
            <p:nvGrpSpPr>
              <p:cNvPr id="23" name="ïṧḷíḑe"/>
              <p:cNvGrpSpPr/>
              <p:nvPr/>
            </p:nvGrpSpPr>
            <p:grpSpPr>
              <a:xfrm>
                <a:off x="6792409" y="2454279"/>
                <a:ext cx="624349" cy="624349"/>
                <a:chOff x="2876776" y="4765908"/>
                <a:chExt cx="687003" cy="687003"/>
              </a:xfrm>
            </p:grpSpPr>
            <p:sp>
              <p:nvSpPr>
                <p:cNvPr id="27" name="îsḻíḓê"/>
                <p:cNvSpPr/>
                <p:nvPr/>
              </p:nvSpPr>
              <p:spPr>
                <a:xfrm>
                  <a:off x="2876776" y="4765908"/>
                  <a:ext cx="687003" cy="687003"/>
                </a:xfrm>
                <a:prstGeom prst="diamond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8" name="ïṩlïḋe"/>
                <p:cNvSpPr txBox="1"/>
                <p:nvPr/>
              </p:nvSpPr>
              <p:spPr>
                <a:xfrm>
                  <a:off x="3016372" y="4878576"/>
                  <a:ext cx="407805" cy="338663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/>
                      </a:solidFill>
                      <a:latin typeface="Impact" panose="020B0806030902050204" pitchFamily="34" charset="0"/>
                    </a:rPr>
                    <a:t>02</a:t>
                  </a:r>
                  <a:endParaRPr lang="en-US" sz="1400" b="1">
                    <a:solidFill>
                      <a:schemeClr val="bg1"/>
                    </a:solidFill>
                    <a:latin typeface="Impact" panose="020B0806030902050204" pitchFamily="34" charset="0"/>
                  </a:endParaRPr>
                </a:p>
              </p:txBody>
            </p:sp>
          </p:grpSp>
          <p:grpSp>
            <p:nvGrpSpPr>
              <p:cNvPr id="24" name="îṡļíḍê"/>
              <p:cNvGrpSpPr/>
              <p:nvPr/>
            </p:nvGrpSpPr>
            <p:grpSpPr>
              <a:xfrm>
                <a:off x="7259934" y="2484837"/>
                <a:ext cx="3962574" cy="563232"/>
                <a:chOff x="6444107" y="1469392"/>
                <a:chExt cx="4232109" cy="563232"/>
              </a:xfrm>
            </p:grpSpPr>
            <p:sp>
              <p:nvSpPr>
                <p:cNvPr id="25" name="îṥḷidè"/>
                <p:cNvSpPr txBox="1"/>
                <p:nvPr/>
              </p:nvSpPr>
              <p:spPr>
                <a:xfrm>
                  <a:off x="6444107" y="1469392"/>
                  <a:ext cx="4232109" cy="242864"/>
                </a:xfrm>
                <a:prstGeom prst="rect">
                  <a:avLst/>
                </a:prstGeom>
                <a:noFill/>
              </p:spPr>
              <p:txBody>
                <a:bodyPr wrap="none" lIns="360000" tIns="0" rIns="0" bIns="0" anchor="b" anchorCtr="0">
                  <a:normAutofit lnSpcReduction="10000"/>
                </a:bodyPr>
                <a:lstStyle/>
                <a:p>
                  <a:r>
                    <a:rPr lang="zh-CN" altLang="en-US" sz="1600" b="1">
                      <a:solidFill>
                        <a:schemeClr val="accent2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1600" b="1">
                    <a:solidFill>
                      <a:schemeClr val="accent2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26" name="iṧḷîḍè"/>
                <p:cNvSpPr txBox="1"/>
                <p:nvPr/>
              </p:nvSpPr>
              <p:spPr>
                <a:xfrm>
                  <a:off x="6444107" y="1712256"/>
                  <a:ext cx="4232109" cy="320368"/>
                </a:xfrm>
                <a:prstGeom prst="rect">
                  <a:avLst/>
                </a:prstGeom>
              </p:spPr>
              <p:txBody>
                <a:bodyPr vert="horz" wrap="square" lIns="360000" tIns="0" rIns="0" bIns="0" anchor="ctr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" name="îsļïḍè"/>
            <p:cNvGrpSpPr/>
            <p:nvPr/>
          </p:nvGrpSpPr>
          <p:grpSpPr>
            <a:xfrm>
              <a:off x="6781181" y="2547803"/>
              <a:ext cx="4430097" cy="624349"/>
              <a:chOff x="6792411" y="1649954"/>
              <a:chExt cx="4430097" cy="624349"/>
            </a:xfrm>
          </p:grpSpPr>
          <p:grpSp>
            <p:nvGrpSpPr>
              <p:cNvPr id="17" name="îṧļîḍè"/>
              <p:cNvGrpSpPr/>
              <p:nvPr/>
            </p:nvGrpSpPr>
            <p:grpSpPr>
              <a:xfrm>
                <a:off x="6792411" y="1649954"/>
                <a:ext cx="624349" cy="624349"/>
                <a:chOff x="2876776" y="4765908"/>
                <a:chExt cx="687003" cy="687003"/>
              </a:xfrm>
            </p:grpSpPr>
            <p:sp>
              <p:nvSpPr>
                <p:cNvPr id="21" name="ï$ḻîḑè"/>
                <p:cNvSpPr/>
                <p:nvPr/>
              </p:nvSpPr>
              <p:spPr>
                <a:xfrm>
                  <a:off x="2876776" y="4765908"/>
                  <a:ext cx="687003" cy="687003"/>
                </a:xfrm>
                <a:prstGeom prst="diamond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i$ḻidé"/>
                <p:cNvSpPr txBox="1"/>
                <p:nvPr/>
              </p:nvSpPr>
              <p:spPr>
                <a:xfrm>
                  <a:off x="3027838" y="4878576"/>
                  <a:ext cx="384876" cy="338663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/>
                      </a:solidFill>
                      <a:latin typeface="Impact" panose="020B0806030902050204" pitchFamily="34" charset="0"/>
                    </a:rPr>
                    <a:t>01</a:t>
                  </a:r>
                  <a:endParaRPr lang="en-US" sz="1400" b="1">
                    <a:solidFill>
                      <a:schemeClr val="bg1"/>
                    </a:solidFill>
                    <a:latin typeface="Impact" panose="020B0806030902050204" pitchFamily="34" charset="0"/>
                  </a:endParaRPr>
                </a:p>
              </p:txBody>
            </p:sp>
          </p:grpSp>
          <p:grpSp>
            <p:nvGrpSpPr>
              <p:cNvPr id="18" name="îşliḍé"/>
              <p:cNvGrpSpPr/>
              <p:nvPr/>
            </p:nvGrpSpPr>
            <p:grpSpPr>
              <a:xfrm>
                <a:off x="7259934" y="1680512"/>
                <a:ext cx="3962574" cy="563232"/>
                <a:chOff x="6444107" y="1469392"/>
                <a:chExt cx="4232109" cy="563232"/>
              </a:xfrm>
            </p:grpSpPr>
            <p:sp>
              <p:nvSpPr>
                <p:cNvPr id="19" name="i$ḻíḑé"/>
                <p:cNvSpPr txBox="1"/>
                <p:nvPr/>
              </p:nvSpPr>
              <p:spPr>
                <a:xfrm>
                  <a:off x="6444107" y="1469392"/>
                  <a:ext cx="4232109" cy="242864"/>
                </a:xfrm>
                <a:prstGeom prst="rect">
                  <a:avLst/>
                </a:prstGeom>
                <a:noFill/>
              </p:spPr>
              <p:txBody>
                <a:bodyPr wrap="none" lIns="360000" tIns="0" rIns="0" bIns="0" anchor="b" anchorCtr="0">
                  <a:normAutofit lnSpcReduction="10000"/>
                </a:bodyPr>
                <a:lstStyle/>
                <a:p>
                  <a:r>
                    <a:rPr lang="zh-CN" altLang="en-US" sz="1600" b="1">
                      <a:solidFill>
                        <a:schemeClr val="accent1">
                          <a:lumMod val="100000"/>
                        </a:schemeClr>
                      </a:solidFill>
                    </a:rPr>
                    <a:t>标题文本预设</a:t>
                  </a:r>
                  <a:endParaRPr lang="zh-CN" altLang="en-US" sz="1600" b="1">
                    <a:solidFill>
                      <a:schemeClr val="accent1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20" name="íṡľîḋe"/>
                <p:cNvSpPr txBox="1"/>
                <p:nvPr/>
              </p:nvSpPr>
              <p:spPr>
                <a:xfrm>
                  <a:off x="6444107" y="1712256"/>
                  <a:ext cx="4232109" cy="320368"/>
                </a:xfrm>
                <a:prstGeom prst="rect">
                  <a:avLst/>
                </a:prstGeom>
              </p:spPr>
              <p:txBody>
                <a:bodyPr vert="horz" wrap="square" lIns="360000" tIns="0" rIns="0" bIns="0" anchor="ctr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ec648e7-eda3-444e-9a3e-8783d7106fa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37909" y="2381154"/>
            <a:ext cx="10728367" cy="3399750"/>
            <a:chOff x="1019436" y="1965518"/>
            <a:chExt cx="10728367" cy="3399750"/>
          </a:xfrm>
        </p:grpSpPr>
        <p:grpSp>
          <p:nvGrpSpPr>
            <p:cNvPr id="4" name="iśḻîdé"/>
            <p:cNvGrpSpPr/>
            <p:nvPr/>
          </p:nvGrpSpPr>
          <p:grpSpPr>
            <a:xfrm>
              <a:off x="1019436" y="1965518"/>
              <a:ext cx="4979275" cy="3157215"/>
              <a:chOff x="1312631" y="2252457"/>
              <a:chExt cx="4979275" cy="3157215"/>
            </a:xfrm>
          </p:grpSpPr>
          <p:sp>
            <p:nvSpPr>
              <p:cNvPr id="34" name="ïsľíḍè"/>
              <p:cNvSpPr txBox="1"/>
              <p:nvPr/>
            </p:nvSpPr>
            <p:spPr>
              <a:xfrm>
                <a:off x="5329345" y="3157541"/>
                <a:ext cx="224123" cy="830997"/>
              </a:xfrm>
              <a:prstGeom prst="rect">
                <a:avLst/>
              </a:prstGeom>
            </p:spPr>
            <p:txBody>
              <a:bodyPr vert="horz" wrap="none" lIns="0" tIns="0" rIns="0" bIns="0" anchor="ctr">
                <a:normAutofit/>
              </a:bodyPr>
              <a:lstStyle/>
              <a:p>
                <a:pPr>
                  <a:defRPr sz="1800">
                    <a:solidFill>
                      <a:srgbClr val="000000"/>
                    </a:solidFill>
                  </a:defRPr>
                </a:pPr>
                <a:r>
                  <a:rPr lang="id-ID" sz="1800">
                    <a:solidFill>
                      <a:srgbClr val="000000"/>
                    </a:solidFill>
                  </a:rPr>
                  <a:t>1441</a:t>
                </a:r>
                <a:endParaRPr lang="id-ID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is1iḍe"/>
              <p:cNvSpPr/>
              <p:nvPr/>
            </p:nvSpPr>
            <p:spPr>
              <a:xfrm>
                <a:off x="3225412" y="3876474"/>
                <a:ext cx="758728" cy="1363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ṣḷiḋê"/>
              <p:cNvSpPr/>
              <p:nvPr/>
            </p:nvSpPr>
            <p:spPr>
              <a:xfrm>
                <a:off x="3983062" y="3460483"/>
                <a:ext cx="751279" cy="1780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ṧļïḍè"/>
              <p:cNvSpPr/>
              <p:nvPr/>
            </p:nvSpPr>
            <p:spPr>
              <a:xfrm>
                <a:off x="4735512" y="3036976"/>
                <a:ext cx="745293" cy="2202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sľíḓé"/>
              <p:cNvSpPr/>
              <p:nvPr/>
            </p:nvSpPr>
            <p:spPr>
              <a:xfrm>
                <a:off x="5478176" y="2620570"/>
                <a:ext cx="751265" cy="2618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9" name="iŝḷïḓè"/>
              <p:cNvGrpSpPr/>
              <p:nvPr/>
            </p:nvGrpSpPr>
            <p:grpSpPr>
              <a:xfrm>
                <a:off x="3233599" y="3504950"/>
                <a:ext cx="745294" cy="745294"/>
                <a:chOff x="0" y="0"/>
                <a:chExt cx="1490585" cy="1490586"/>
              </a:xfrm>
            </p:grpSpPr>
            <p:sp>
              <p:nvSpPr>
                <p:cNvPr id="54" name="iṣ1ïḑe"/>
                <p:cNvSpPr/>
                <p:nvPr/>
              </p:nvSpPr>
              <p:spPr>
                <a:xfrm>
                  <a:off x="0" y="0"/>
                  <a:ext cx="1490585" cy="14905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" name="íṡḷíḓè"/>
                <p:cNvSpPr/>
                <p:nvPr/>
              </p:nvSpPr>
              <p:spPr>
                <a:xfrm>
                  <a:off x="416024" y="386011"/>
                  <a:ext cx="687776" cy="7185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96" h="21203" extrusionOk="0">
                      <a:moveTo>
                        <a:pt x="14324" y="3544"/>
                      </a:moveTo>
                      <a:cubicBezTo>
                        <a:pt x="15314" y="3202"/>
                        <a:pt x="15854" y="2173"/>
                        <a:pt x="15494" y="1230"/>
                      </a:cubicBezTo>
                      <a:cubicBezTo>
                        <a:pt x="15134" y="202"/>
                        <a:pt x="13964" y="-227"/>
                        <a:pt x="12974" y="116"/>
                      </a:cubicBezTo>
                      <a:cubicBezTo>
                        <a:pt x="11984" y="459"/>
                        <a:pt x="11534" y="1487"/>
                        <a:pt x="11894" y="2430"/>
                      </a:cubicBezTo>
                      <a:cubicBezTo>
                        <a:pt x="12254" y="3373"/>
                        <a:pt x="13334" y="3887"/>
                        <a:pt x="14324" y="3544"/>
                      </a:cubicBezTo>
                      <a:close/>
                      <a:moveTo>
                        <a:pt x="21074" y="4659"/>
                      </a:moveTo>
                      <a:cubicBezTo>
                        <a:pt x="20624" y="4230"/>
                        <a:pt x="19994" y="4144"/>
                        <a:pt x="19544" y="4487"/>
                      </a:cubicBezTo>
                      <a:cubicBezTo>
                        <a:pt x="16934" y="6544"/>
                        <a:pt x="16934" y="6544"/>
                        <a:pt x="16934" y="6544"/>
                      </a:cubicBezTo>
                      <a:cubicBezTo>
                        <a:pt x="13244" y="4402"/>
                        <a:pt x="13244" y="4402"/>
                        <a:pt x="13244" y="4402"/>
                      </a:cubicBezTo>
                      <a:cubicBezTo>
                        <a:pt x="13064" y="4230"/>
                        <a:pt x="12884" y="4144"/>
                        <a:pt x="12704" y="4059"/>
                      </a:cubicBezTo>
                      <a:cubicBezTo>
                        <a:pt x="12524" y="3973"/>
                        <a:pt x="12524" y="3973"/>
                        <a:pt x="12524" y="3973"/>
                      </a:cubicBezTo>
                      <a:cubicBezTo>
                        <a:pt x="12524" y="3973"/>
                        <a:pt x="12524" y="3973"/>
                        <a:pt x="12524" y="3973"/>
                      </a:cubicBezTo>
                      <a:cubicBezTo>
                        <a:pt x="12254" y="3887"/>
                        <a:pt x="11984" y="3887"/>
                        <a:pt x="11624" y="3973"/>
                      </a:cubicBezTo>
                      <a:cubicBezTo>
                        <a:pt x="11624" y="3887"/>
                        <a:pt x="11624" y="3887"/>
                        <a:pt x="11624" y="3887"/>
                      </a:cubicBezTo>
                      <a:cubicBezTo>
                        <a:pt x="6044" y="5687"/>
                        <a:pt x="6044" y="5687"/>
                        <a:pt x="6044" y="5687"/>
                      </a:cubicBezTo>
                      <a:cubicBezTo>
                        <a:pt x="5594" y="5773"/>
                        <a:pt x="5234" y="6202"/>
                        <a:pt x="5234" y="6716"/>
                      </a:cubicBezTo>
                      <a:cubicBezTo>
                        <a:pt x="5234" y="10659"/>
                        <a:pt x="5234" y="10659"/>
                        <a:pt x="5234" y="10659"/>
                      </a:cubicBezTo>
                      <a:cubicBezTo>
                        <a:pt x="5234" y="11173"/>
                        <a:pt x="5684" y="11687"/>
                        <a:pt x="6314" y="11687"/>
                      </a:cubicBezTo>
                      <a:cubicBezTo>
                        <a:pt x="6944" y="11687"/>
                        <a:pt x="7394" y="11173"/>
                        <a:pt x="7394" y="10659"/>
                      </a:cubicBezTo>
                      <a:cubicBezTo>
                        <a:pt x="7394" y="7487"/>
                        <a:pt x="7394" y="7487"/>
                        <a:pt x="7394" y="7487"/>
                      </a:cubicBezTo>
                      <a:cubicBezTo>
                        <a:pt x="9464" y="6802"/>
                        <a:pt x="9464" y="6802"/>
                        <a:pt x="9464" y="6802"/>
                      </a:cubicBezTo>
                      <a:cubicBezTo>
                        <a:pt x="7934" y="10573"/>
                        <a:pt x="7934" y="10573"/>
                        <a:pt x="7934" y="10573"/>
                      </a:cubicBezTo>
                      <a:cubicBezTo>
                        <a:pt x="7664" y="11087"/>
                        <a:pt x="7754" y="11602"/>
                        <a:pt x="8024" y="12116"/>
                      </a:cubicBezTo>
                      <a:cubicBezTo>
                        <a:pt x="7304" y="13659"/>
                        <a:pt x="7304" y="13659"/>
                        <a:pt x="7304" y="13659"/>
                      </a:cubicBezTo>
                      <a:cubicBezTo>
                        <a:pt x="1904" y="13573"/>
                        <a:pt x="1904" y="13573"/>
                        <a:pt x="1904" y="13573"/>
                      </a:cubicBezTo>
                      <a:cubicBezTo>
                        <a:pt x="1904" y="13573"/>
                        <a:pt x="1904" y="13573"/>
                        <a:pt x="1904" y="13573"/>
                      </a:cubicBezTo>
                      <a:cubicBezTo>
                        <a:pt x="1454" y="13573"/>
                        <a:pt x="1094" y="13830"/>
                        <a:pt x="914" y="14259"/>
                      </a:cubicBezTo>
                      <a:cubicBezTo>
                        <a:pt x="104" y="15887"/>
                        <a:pt x="104" y="15887"/>
                        <a:pt x="104" y="15887"/>
                      </a:cubicBezTo>
                      <a:cubicBezTo>
                        <a:pt x="-166" y="16487"/>
                        <a:pt x="104" y="17173"/>
                        <a:pt x="734" y="17430"/>
                      </a:cubicBezTo>
                      <a:cubicBezTo>
                        <a:pt x="1364" y="17687"/>
                        <a:pt x="2084" y="17430"/>
                        <a:pt x="2354" y="16830"/>
                      </a:cubicBezTo>
                      <a:cubicBezTo>
                        <a:pt x="2804" y="15887"/>
                        <a:pt x="2804" y="15887"/>
                        <a:pt x="2804" y="15887"/>
                      </a:cubicBezTo>
                      <a:cubicBezTo>
                        <a:pt x="7934" y="15973"/>
                        <a:pt x="7934" y="15973"/>
                        <a:pt x="7934" y="15973"/>
                      </a:cubicBezTo>
                      <a:cubicBezTo>
                        <a:pt x="8474" y="16059"/>
                        <a:pt x="8924" y="15802"/>
                        <a:pt x="9194" y="15287"/>
                      </a:cubicBezTo>
                      <a:cubicBezTo>
                        <a:pt x="10094" y="13402"/>
                        <a:pt x="10094" y="13402"/>
                        <a:pt x="10094" y="13402"/>
                      </a:cubicBezTo>
                      <a:cubicBezTo>
                        <a:pt x="12434" y="14344"/>
                        <a:pt x="12434" y="14344"/>
                        <a:pt x="12434" y="14344"/>
                      </a:cubicBezTo>
                      <a:cubicBezTo>
                        <a:pt x="12614" y="19573"/>
                        <a:pt x="12614" y="19573"/>
                        <a:pt x="12614" y="19573"/>
                      </a:cubicBezTo>
                      <a:cubicBezTo>
                        <a:pt x="12614" y="19573"/>
                        <a:pt x="12614" y="19573"/>
                        <a:pt x="12614" y="19573"/>
                      </a:cubicBezTo>
                      <a:cubicBezTo>
                        <a:pt x="12704" y="20002"/>
                        <a:pt x="12974" y="20344"/>
                        <a:pt x="13424" y="20516"/>
                      </a:cubicBezTo>
                      <a:cubicBezTo>
                        <a:pt x="15044" y="21116"/>
                        <a:pt x="15044" y="21116"/>
                        <a:pt x="15044" y="21116"/>
                      </a:cubicBezTo>
                      <a:cubicBezTo>
                        <a:pt x="15674" y="21373"/>
                        <a:pt x="16394" y="21030"/>
                        <a:pt x="16664" y="20430"/>
                      </a:cubicBezTo>
                      <a:cubicBezTo>
                        <a:pt x="16934" y="19830"/>
                        <a:pt x="16574" y="19144"/>
                        <a:pt x="15944" y="18887"/>
                      </a:cubicBezTo>
                      <a:cubicBezTo>
                        <a:pt x="15134" y="18544"/>
                        <a:pt x="15134" y="18544"/>
                        <a:pt x="15134" y="18544"/>
                      </a:cubicBezTo>
                      <a:cubicBezTo>
                        <a:pt x="14954" y="13487"/>
                        <a:pt x="14954" y="13487"/>
                        <a:pt x="14954" y="13487"/>
                      </a:cubicBezTo>
                      <a:cubicBezTo>
                        <a:pt x="14954" y="13487"/>
                        <a:pt x="14954" y="13402"/>
                        <a:pt x="14954" y="13402"/>
                      </a:cubicBezTo>
                      <a:cubicBezTo>
                        <a:pt x="14954" y="13402"/>
                        <a:pt x="14954" y="13402"/>
                        <a:pt x="14954" y="13402"/>
                      </a:cubicBezTo>
                      <a:cubicBezTo>
                        <a:pt x="14954" y="12973"/>
                        <a:pt x="14594" y="12544"/>
                        <a:pt x="14144" y="12373"/>
                      </a:cubicBezTo>
                      <a:cubicBezTo>
                        <a:pt x="11894" y="11002"/>
                        <a:pt x="11894" y="11002"/>
                        <a:pt x="11894" y="11002"/>
                      </a:cubicBezTo>
                      <a:cubicBezTo>
                        <a:pt x="13514" y="6973"/>
                        <a:pt x="13514" y="6973"/>
                        <a:pt x="13514" y="6973"/>
                      </a:cubicBezTo>
                      <a:cubicBezTo>
                        <a:pt x="16394" y="8687"/>
                        <a:pt x="16394" y="8687"/>
                        <a:pt x="16394" y="8687"/>
                      </a:cubicBezTo>
                      <a:cubicBezTo>
                        <a:pt x="16844" y="8944"/>
                        <a:pt x="17384" y="8944"/>
                        <a:pt x="17744" y="8602"/>
                      </a:cubicBezTo>
                      <a:cubicBezTo>
                        <a:pt x="20894" y="6116"/>
                        <a:pt x="20894" y="6116"/>
                        <a:pt x="20894" y="6116"/>
                      </a:cubicBezTo>
                      <a:cubicBezTo>
                        <a:pt x="21344" y="5687"/>
                        <a:pt x="21434" y="5087"/>
                        <a:pt x="21074" y="46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40" name="íṣlíḋé"/>
              <p:cNvSpPr/>
              <p:nvPr/>
            </p:nvSpPr>
            <p:spPr>
              <a:xfrm>
                <a:off x="5515685" y="4650760"/>
                <a:ext cx="681612" cy="4516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>
                    <a:solidFill>
                      <a:schemeClr val="bg1"/>
                    </a:solidFill>
                  </a:rPr>
                  <a:t>4</a:t>
                </a:r>
                <a:endParaRPr lang="en-US" altLang="zh-CN" sz="175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îṣḷiḓé"/>
              <p:cNvSpPr/>
              <p:nvPr/>
            </p:nvSpPr>
            <p:spPr>
              <a:xfrm>
                <a:off x="3263969" y="4650760"/>
                <a:ext cx="681612" cy="4516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>
                    <a:solidFill>
                      <a:schemeClr val="bg1"/>
                    </a:solidFill>
                  </a:rPr>
                  <a:t>1</a:t>
                </a:r>
                <a:endParaRPr lang="en-US" altLang="zh-CN" sz="175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iSḷïḑe"/>
              <p:cNvSpPr/>
              <p:nvPr/>
            </p:nvSpPr>
            <p:spPr>
              <a:xfrm>
                <a:off x="4017862" y="4650760"/>
                <a:ext cx="681612" cy="4516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>
                    <a:solidFill>
                      <a:schemeClr val="bg1"/>
                    </a:solidFill>
                  </a:rPr>
                  <a:t>2</a:t>
                </a:r>
                <a:endParaRPr lang="en-US" altLang="zh-CN" sz="175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ïŝľîďê"/>
              <p:cNvSpPr/>
              <p:nvPr/>
            </p:nvSpPr>
            <p:spPr>
              <a:xfrm>
                <a:off x="4749028" y="4650760"/>
                <a:ext cx="681612" cy="4516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>
                    <a:solidFill>
                      <a:schemeClr val="bg1"/>
                    </a:solidFill>
                  </a:rPr>
                  <a:t>3</a:t>
                </a:r>
                <a:endParaRPr lang="en-US" altLang="zh-CN" sz="175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4" name="ïSḷîḋé"/>
              <p:cNvGrpSpPr/>
              <p:nvPr/>
            </p:nvGrpSpPr>
            <p:grpSpPr>
              <a:xfrm>
                <a:off x="3983923" y="3089005"/>
                <a:ext cx="745294" cy="745294"/>
                <a:chOff x="0" y="0"/>
                <a:chExt cx="1490585" cy="1490586"/>
              </a:xfrm>
            </p:grpSpPr>
            <p:sp>
              <p:nvSpPr>
                <p:cNvPr id="52" name="iṥ1îḑê"/>
                <p:cNvSpPr/>
                <p:nvPr/>
              </p:nvSpPr>
              <p:spPr>
                <a:xfrm>
                  <a:off x="0" y="0"/>
                  <a:ext cx="1490585" cy="14905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iş1íḍê"/>
                <p:cNvSpPr/>
                <p:nvPr/>
              </p:nvSpPr>
              <p:spPr>
                <a:xfrm>
                  <a:off x="401405" y="386011"/>
                  <a:ext cx="687776" cy="7185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96" h="21203" extrusionOk="0">
                      <a:moveTo>
                        <a:pt x="14324" y="3544"/>
                      </a:moveTo>
                      <a:cubicBezTo>
                        <a:pt x="15314" y="3202"/>
                        <a:pt x="15854" y="2173"/>
                        <a:pt x="15494" y="1230"/>
                      </a:cubicBezTo>
                      <a:cubicBezTo>
                        <a:pt x="15134" y="202"/>
                        <a:pt x="13964" y="-227"/>
                        <a:pt x="12974" y="116"/>
                      </a:cubicBezTo>
                      <a:cubicBezTo>
                        <a:pt x="11984" y="459"/>
                        <a:pt x="11534" y="1487"/>
                        <a:pt x="11894" y="2430"/>
                      </a:cubicBezTo>
                      <a:cubicBezTo>
                        <a:pt x="12254" y="3373"/>
                        <a:pt x="13334" y="3887"/>
                        <a:pt x="14324" y="3544"/>
                      </a:cubicBezTo>
                      <a:close/>
                      <a:moveTo>
                        <a:pt x="21074" y="4659"/>
                      </a:moveTo>
                      <a:cubicBezTo>
                        <a:pt x="20624" y="4230"/>
                        <a:pt x="19994" y="4144"/>
                        <a:pt x="19544" y="4487"/>
                      </a:cubicBezTo>
                      <a:cubicBezTo>
                        <a:pt x="16934" y="6544"/>
                        <a:pt x="16934" y="6544"/>
                        <a:pt x="16934" y="6544"/>
                      </a:cubicBezTo>
                      <a:cubicBezTo>
                        <a:pt x="13244" y="4402"/>
                        <a:pt x="13244" y="4402"/>
                        <a:pt x="13244" y="4402"/>
                      </a:cubicBezTo>
                      <a:cubicBezTo>
                        <a:pt x="13064" y="4230"/>
                        <a:pt x="12884" y="4144"/>
                        <a:pt x="12704" y="4059"/>
                      </a:cubicBezTo>
                      <a:cubicBezTo>
                        <a:pt x="12524" y="3973"/>
                        <a:pt x="12524" y="3973"/>
                        <a:pt x="12524" y="3973"/>
                      </a:cubicBezTo>
                      <a:cubicBezTo>
                        <a:pt x="12524" y="3973"/>
                        <a:pt x="12524" y="3973"/>
                        <a:pt x="12524" y="3973"/>
                      </a:cubicBezTo>
                      <a:cubicBezTo>
                        <a:pt x="12254" y="3887"/>
                        <a:pt x="11984" y="3887"/>
                        <a:pt x="11624" y="3973"/>
                      </a:cubicBezTo>
                      <a:cubicBezTo>
                        <a:pt x="11624" y="3887"/>
                        <a:pt x="11624" y="3887"/>
                        <a:pt x="11624" y="3887"/>
                      </a:cubicBezTo>
                      <a:cubicBezTo>
                        <a:pt x="6044" y="5687"/>
                        <a:pt x="6044" y="5687"/>
                        <a:pt x="6044" y="5687"/>
                      </a:cubicBezTo>
                      <a:cubicBezTo>
                        <a:pt x="5594" y="5773"/>
                        <a:pt x="5234" y="6202"/>
                        <a:pt x="5234" y="6716"/>
                      </a:cubicBezTo>
                      <a:cubicBezTo>
                        <a:pt x="5234" y="10659"/>
                        <a:pt x="5234" y="10659"/>
                        <a:pt x="5234" y="10659"/>
                      </a:cubicBezTo>
                      <a:cubicBezTo>
                        <a:pt x="5234" y="11173"/>
                        <a:pt x="5684" y="11687"/>
                        <a:pt x="6314" y="11687"/>
                      </a:cubicBezTo>
                      <a:cubicBezTo>
                        <a:pt x="6944" y="11687"/>
                        <a:pt x="7394" y="11173"/>
                        <a:pt x="7394" y="10659"/>
                      </a:cubicBezTo>
                      <a:cubicBezTo>
                        <a:pt x="7394" y="7487"/>
                        <a:pt x="7394" y="7487"/>
                        <a:pt x="7394" y="7487"/>
                      </a:cubicBezTo>
                      <a:cubicBezTo>
                        <a:pt x="9464" y="6802"/>
                        <a:pt x="9464" y="6802"/>
                        <a:pt x="9464" y="6802"/>
                      </a:cubicBezTo>
                      <a:cubicBezTo>
                        <a:pt x="7934" y="10573"/>
                        <a:pt x="7934" y="10573"/>
                        <a:pt x="7934" y="10573"/>
                      </a:cubicBezTo>
                      <a:cubicBezTo>
                        <a:pt x="7664" y="11087"/>
                        <a:pt x="7754" y="11602"/>
                        <a:pt x="8024" y="12116"/>
                      </a:cubicBezTo>
                      <a:cubicBezTo>
                        <a:pt x="7304" y="13659"/>
                        <a:pt x="7304" y="13659"/>
                        <a:pt x="7304" y="13659"/>
                      </a:cubicBezTo>
                      <a:cubicBezTo>
                        <a:pt x="1904" y="13573"/>
                        <a:pt x="1904" y="13573"/>
                        <a:pt x="1904" y="13573"/>
                      </a:cubicBezTo>
                      <a:cubicBezTo>
                        <a:pt x="1904" y="13573"/>
                        <a:pt x="1904" y="13573"/>
                        <a:pt x="1904" y="13573"/>
                      </a:cubicBezTo>
                      <a:cubicBezTo>
                        <a:pt x="1454" y="13573"/>
                        <a:pt x="1094" y="13830"/>
                        <a:pt x="914" y="14259"/>
                      </a:cubicBezTo>
                      <a:cubicBezTo>
                        <a:pt x="104" y="15887"/>
                        <a:pt x="104" y="15887"/>
                        <a:pt x="104" y="15887"/>
                      </a:cubicBezTo>
                      <a:cubicBezTo>
                        <a:pt x="-166" y="16487"/>
                        <a:pt x="104" y="17173"/>
                        <a:pt x="734" y="17430"/>
                      </a:cubicBezTo>
                      <a:cubicBezTo>
                        <a:pt x="1364" y="17687"/>
                        <a:pt x="2084" y="17430"/>
                        <a:pt x="2354" y="16830"/>
                      </a:cubicBezTo>
                      <a:cubicBezTo>
                        <a:pt x="2804" y="15887"/>
                        <a:pt x="2804" y="15887"/>
                        <a:pt x="2804" y="15887"/>
                      </a:cubicBezTo>
                      <a:cubicBezTo>
                        <a:pt x="7934" y="15973"/>
                        <a:pt x="7934" y="15973"/>
                        <a:pt x="7934" y="15973"/>
                      </a:cubicBezTo>
                      <a:cubicBezTo>
                        <a:pt x="8474" y="16059"/>
                        <a:pt x="8924" y="15802"/>
                        <a:pt x="9194" y="15287"/>
                      </a:cubicBezTo>
                      <a:cubicBezTo>
                        <a:pt x="10094" y="13402"/>
                        <a:pt x="10094" y="13402"/>
                        <a:pt x="10094" y="13402"/>
                      </a:cubicBezTo>
                      <a:cubicBezTo>
                        <a:pt x="12434" y="14344"/>
                        <a:pt x="12434" y="14344"/>
                        <a:pt x="12434" y="14344"/>
                      </a:cubicBezTo>
                      <a:cubicBezTo>
                        <a:pt x="12614" y="19573"/>
                        <a:pt x="12614" y="19573"/>
                        <a:pt x="12614" y="19573"/>
                      </a:cubicBezTo>
                      <a:cubicBezTo>
                        <a:pt x="12614" y="19573"/>
                        <a:pt x="12614" y="19573"/>
                        <a:pt x="12614" y="19573"/>
                      </a:cubicBezTo>
                      <a:cubicBezTo>
                        <a:pt x="12704" y="20002"/>
                        <a:pt x="12974" y="20344"/>
                        <a:pt x="13424" y="20516"/>
                      </a:cubicBezTo>
                      <a:cubicBezTo>
                        <a:pt x="15044" y="21116"/>
                        <a:pt x="15044" y="21116"/>
                        <a:pt x="15044" y="21116"/>
                      </a:cubicBezTo>
                      <a:cubicBezTo>
                        <a:pt x="15674" y="21373"/>
                        <a:pt x="16394" y="21030"/>
                        <a:pt x="16664" y="20430"/>
                      </a:cubicBezTo>
                      <a:cubicBezTo>
                        <a:pt x="16934" y="19830"/>
                        <a:pt x="16574" y="19144"/>
                        <a:pt x="15944" y="18887"/>
                      </a:cubicBezTo>
                      <a:cubicBezTo>
                        <a:pt x="15134" y="18544"/>
                        <a:pt x="15134" y="18544"/>
                        <a:pt x="15134" y="18544"/>
                      </a:cubicBezTo>
                      <a:cubicBezTo>
                        <a:pt x="14954" y="13487"/>
                        <a:pt x="14954" y="13487"/>
                        <a:pt x="14954" y="13487"/>
                      </a:cubicBezTo>
                      <a:cubicBezTo>
                        <a:pt x="14954" y="13487"/>
                        <a:pt x="14954" y="13402"/>
                        <a:pt x="14954" y="13402"/>
                      </a:cubicBezTo>
                      <a:cubicBezTo>
                        <a:pt x="14954" y="13402"/>
                        <a:pt x="14954" y="13402"/>
                        <a:pt x="14954" y="13402"/>
                      </a:cubicBezTo>
                      <a:cubicBezTo>
                        <a:pt x="14954" y="12973"/>
                        <a:pt x="14594" y="12544"/>
                        <a:pt x="14144" y="12373"/>
                      </a:cubicBezTo>
                      <a:cubicBezTo>
                        <a:pt x="11894" y="11002"/>
                        <a:pt x="11894" y="11002"/>
                        <a:pt x="11894" y="11002"/>
                      </a:cubicBezTo>
                      <a:cubicBezTo>
                        <a:pt x="13514" y="6973"/>
                        <a:pt x="13514" y="6973"/>
                        <a:pt x="13514" y="6973"/>
                      </a:cubicBezTo>
                      <a:cubicBezTo>
                        <a:pt x="16394" y="8687"/>
                        <a:pt x="16394" y="8687"/>
                        <a:pt x="16394" y="8687"/>
                      </a:cubicBezTo>
                      <a:cubicBezTo>
                        <a:pt x="16844" y="8944"/>
                        <a:pt x="17384" y="8944"/>
                        <a:pt x="17744" y="8602"/>
                      </a:cubicBezTo>
                      <a:cubicBezTo>
                        <a:pt x="20894" y="6116"/>
                        <a:pt x="20894" y="6116"/>
                        <a:pt x="20894" y="6116"/>
                      </a:cubicBezTo>
                      <a:cubicBezTo>
                        <a:pt x="21344" y="5687"/>
                        <a:pt x="21434" y="5087"/>
                        <a:pt x="21074" y="465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5" name="iṧľídê"/>
              <p:cNvGrpSpPr/>
              <p:nvPr/>
            </p:nvGrpSpPr>
            <p:grpSpPr>
              <a:xfrm>
                <a:off x="4733612" y="2666138"/>
                <a:ext cx="745294" cy="745294"/>
                <a:chOff x="0" y="0"/>
                <a:chExt cx="1490585" cy="1490586"/>
              </a:xfrm>
            </p:grpSpPr>
            <p:sp>
              <p:nvSpPr>
                <p:cNvPr id="50" name="isḻîďe"/>
                <p:cNvSpPr/>
                <p:nvPr/>
              </p:nvSpPr>
              <p:spPr>
                <a:xfrm>
                  <a:off x="0" y="0"/>
                  <a:ext cx="1490585" cy="14905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" name="ïšḻíďé"/>
                <p:cNvSpPr/>
                <p:nvPr/>
              </p:nvSpPr>
              <p:spPr>
                <a:xfrm>
                  <a:off x="401403" y="386011"/>
                  <a:ext cx="687777" cy="7185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96" h="21203" extrusionOk="0">
                      <a:moveTo>
                        <a:pt x="14324" y="3544"/>
                      </a:moveTo>
                      <a:cubicBezTo>
                        <a:pt x="15314" y="3202"/>
                        <a:pt x="15854" y="2173"/>
                        <a:pt x="15494" y="1230"/>
                      </a:cubicBezTo>
                      <a:cubicBezTo>
                        <a:pt x="15134" y="202"/>
                        <a:pt x="13964" y="-227"/>
                        <a:pt x="12974" y="116"/>
                      </a:cubicBezTo>
                      <a:cubicBezTo>
                        <a:pt x="11984" y="459"/>
                        <a:pt x="11534" y="1487"/>
                        <a:pt x="11894" y="2430"/>
                      </a:cubicBezTo>
                      <a:cubicBezTo>
                        <a:pt x="12254" y="3373"/>
                        <a:pt x="13334" y="3887"/>
                        <a:pt x="14324" y="3544"/>
                      </a:cubicBezTo>
                      <a:close/>
                      <a:moveTo>
                        <a:pt x="21074" y="4659"/>
                      </a:moveTo>
                      <a:cubicBezTo>
                        <a:pt x="20624" y="4230"/>
                        <a:pt x="19994" y="4144"/>
                        <a:pt x="19544" y="4487"/>
                      </a:cubicBezTo>
                      <a:cubicBezTo>
                        <a:pt x="16934" y="6544"/>
                        <a:pt x="16934" y="6544"/>
                        <a:pt x="16934" y="6544"/>
                      </a:cubicBezTo>
                      <a:cubicBezTo>
                        <a:pt x="13244" y="4402"/>
                        <a:pt x="13244" y="4402"/>
                        <a:pt x="13244" y="4402"/>
                      </a:cubicBezTo>
                      <a:cubicBezTo>
                        <a:pt x="13064" y="4230"/>
                        <a:pt x="12884" y="4144"/>
                        <a:pt x="12704" y="4059"/>
                      </a:cubicBezTo>
                      <a:cubicBezTo>
                        <a:pt x="12524" y="3973"/>
                        <a:pt x="12524" y="3973"/>
                        <a:pt x="12524" y="3973"/>
                      </a:cubicBezTo>
                      <a:cubicBezTo>
                        <a:pt x="12524" y="3973"/>
                        <a:pt x="12524" y="3973"/>
                        <a:pt x="12524" y="3973"/>
                      </a:cubicBezTo>
                      <a:cubicBezTo>
                        <a:pt x="12254" y="3887"/>
                        <a:pt x="11984" y="3887"/>
                        <a:pt x="11624" y="3973"/>
                      </a:cubicBezTo>
                      <a:cubicBezTo>
                        <a:pt x="11624" y="3887"/>
                        <a:pt x="11624" y="3887"/>
                        <a:pt x="11624" y="3887"/>
                      </a:cubicBezTo>
                      <a:cubicBezTo>
                        <a:pt x="6044" y="5687"/>
                        <a:pt x="6044" y="5687"/>
                        <a:pt x="6044" y="5687"/>
                      </a:cubicBezTo>
                      <a:cubicBezTo>
                        <a:pt x="5594" y="5773"/>
                        <a:pt x="5234" y="6202"/>
                        <a:pt x="5234" y="6716"/>
                      </a:cubicBezTo>
                      <a:cubicBezTo>
                        <a:pt x="5234" y="10659"/>
                        <a:pt x="5234" y="10659"/>
                        <a:pt x="5234" y="10659"/>
                      </a:cubicBezTo>
                      <a:cubicBezTo>
                        <a:pt x="5234" y="11173"/>
                        <a:pt x="5684" y="11687"/>
                        <a:pt x="6314" y="11687"/>
                      </a:cubicBezTo>
                      <a:cubicBezTo>
                        <a:pt x="6944" y="11687"/>
                        <a:pt x="7394" y="11173"/>
                        <a:pt x="7394" y="10659"/>
                      </a:cubicBezTo>
                      <a:cubicBezTo>
                        <a:pt x="7394" y="7487"/>
                        <a:pt x="7394" y="7487"/>
                        <a:pt x="7394" y="7487"/>
                      </a:cubicBezTo>
                      <a:cubicBezTo>
                        <a:pt x="9464" y="6802"/>
                        <a:pt x="9464" y="6802"/>
                        <a:pt x="9464" y="6802"/>
                      </a:cubicBezTo>
                      <a:cubicBezTo>
                        <a:pt x="7934" y="10573"/>
                        <a:pt x="7934" y="10573"/>
                        <a:pt x="7934" y="10573"/>
                      </a:cubicBezTo>
                      <a:cubicBezTo>
                        <a:pt x="7664" y="11087"/>
                        <a:pt x="7754" y="11602"/>
                        <a:pt x="8024" y="12116"/>
                      </a:cubicBezTo>
                      <a:cubicBezTo>
                        <a:pt x="7304" y="13659"/>
                        <a:pt x="7304" y="13659"/>
                        <a:pt x="7304" y="13659"/>
                      </a:cubicBezTo>
                      <a:cubicBezTo>
                        <a:pt x="1904" y="13573"/>
                        <a:pt x="1904" y="13573"/>
                        <a:pt x="1904" y="13573"/>
                      </a:cubicBezTo>
                      <a:cubicBezTo>
                        <a:pt x="1904" y="13573"/>
                        <a:pt x="1904" y="13573"/>
                        <a:pt x="1904" y="13573"/>
                      </a:cubicBezTo>
                      <a:cubicBezTo>
                        <a:pt x="1454" y="13573"/>
                        <a:pt x="1094" y="13830"/>
                        <a:pt x="914" y="14259"/>
                      </a:cubicBezTo>
                      <a:cubicBezTo>
                        <a:pt x="104" y="15887"/>
                        <a:pt x="104" y="15887"/>
                        <a:pt x="104" y="15887"/>
                      </a:cubicBezTo>
                      <a:cubicBezTo>
                        <a:pt x="-166" y="16487"/>
                        <a:pt x="104" y="17173"/>
                        <a:pt x="734" y="17430"/>
                      </a:cubicBezTo>
                      <a:cubicBezTo>
                        <a:pt x="1364" y="17687"/>
                        <a:pt x="2084" y="17430"/>
                        <a:pt x="2354" y="16830"/>
                      </a:cubicBezTo>
                      <a:cubicBezTo>
                        <a:pt x="2804" y="15887"/>
                        <a:pt x="2804" y="15887"/>
                        <a:pt x="2804" y="15887"/>
                      </a:cubicBezTo>
                      <a:cubicBezTo>
                        <a:pt x="7934" y="15973"/>
                        <a:pt x="7934" y="15973"/>
                        <a:pt x="7934" y="15973"/>
                      </a:cubicBezTo>
                      <a:cubicBezTo>
                        <a:pt x="8474" y="16059"/>
                        <a:pt x="8924" y="15802"/>
                        <a:pt x="9194" y="15287"/>
                      </a:cubicBezTo>
                      <a:cubicBezTo>
                        <a:pt x="10094" y="13402"/>
                        <a:pt x="10094" y="13402"/>
                        <a:pt x="10094" y="13402"/>
                      </a:cubicBezTo>
                      <a:cubicBezTo>
                        <a:pt x="12434" y="14344"/>
                        <a:pt x="12434" y="14344"/>
                        <a:pt x="12434" y="14344"/>
                      </a:cubicBezTo>
                      <a:cubicBezTo>
                        <a:pt x="12614" y="19573"/>
                        <a:pt x="12614" y="19573"/>
                        <a:pt x="12614" y="19573"/>
                      </a:cubicBezTo>
                      <a:cubicBezTo>
                        <a:pt x="12614" y="19573"/>
                        <a:pt x="12614" y="19573"/>
                        <a:pt x="12614" y="19573"/>
                      </a:cubicBezTo>
                      <a:cubicBezTo>
                        <a:pt x="12704" y="20002"/>
                        <a:pt x="12974" y="20344"/>
                        <a:pt x="13424" y="20516"/>
                      </a:cubicBezTo>
                      <a:cubicBezTo>
                        <a:pt x="15044" y="21116"/>
                        <a:pt x="15044" y="21116"/>
                        <a:pt x="15044" y="21116"/>
                      </a:cubicBezTo>
                      <a:cubicBezTo>
                        <a:pt x="15674" y="21373"/>
                        <a:pt x="16394" y="21030"/>
                        <a:pt x="16664" y="20430"/>
                      </a:cubicBezTo>
                      <a:cubicBezTo>
                        <a:pt x="16934" y="19830"/>
                        <a:pt x="16574" y="19144"/>
                        <a:pt x="15944" y="18887"/>
                      </a:cubicBezTo>
                      <a:cubicBezTo>
                        <a:pt x="15134" y="18544"/>
                        <a:pt x="15134" y="18544"/>
                        <a:pt x="15134" y="18544"/>
                      </a:cubicBezTo>
                      <a:cubicBezTo>
                        <a:pt x="14954" y="13487"/>
                        <a:pt x="14954" y="13487"/>
                        <a:pt x="14954" y="13487"/>
                      </a:cubicBezTo>
                      <a:cubicBezTo>
                        <a:pt x="14954" y="13487"/>
                        <a:pt x="14954" y="13402"/>
                        <a:pt x="14954" y="13402"/>
                      </a:cubicBezTo>
                      <a:cubicBezTo>
                        <a:pt x="14954" y="13402"/>
                        <a:pt x="14954" y="13402"/>
                        <a:pt x="14954" y="13402"/>
                      </a:cubicBezTo>
                      <a:cubicBezTo>
                        <a:pt x="14954" y="12973"/>
                        <a:pt x="14594" y="12544"/>
                        <a:pt x="14144" y="12373"/>
                      </a:cubicBezTo>
                      <a:cubicBezTo>
                        <a:pt x="11894" y="11002"/>
                        <a:pt x="11894" y="11002"/>
                        <a:pt x="11894" y="11002"/>
                      </a:cubicBezTo>
                      <a:cubicBezTo>
                        <a:pt x="13514" y="6973"/>
                        <a:pt x="13514" y="6973"/>
                        <a:pt x="13514" y="6973"/>
                      </a:cubicBezTo>
                      <a:cubicBezTo>
                        <a:pt x="16394" y="8687"/>
                        <a:pt x="16394" y="8687"/>
                        <a:pt x="16394" y="8687"/>
                      </a:cubicBezTo>
                      <a:cubicBezTo>
                        <a:pt x="16844" y="8944"/>
                        <a:pt x="17384" y="8944"/>
                        <a:pt x="17744" y="8602"/>
                      </a:cubicBezTo>
                      <a:cubicBezTo>
                        <a:pt x="20894" y="6116"/>
                        <a:pt x="20894" y="6116"/>
                        <a:pt x="20894" y="6116"/>
                      </a:cubicBezTo>
                      <a:cubicBezTo>
                        <a:pt x="21344" y="5687"/>
                        <a:pt x="21434" y="5087"/>
                        <a:pt x="21074" y="46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6" name="ïšḻiḓe"/>
              <p:cNvGrpSpPr/>
              <p:nvPr/>
            </p:nvGrpSpPr>
            <p:grpSpPr>
              <a:xfrm>
                <a:off x="5480675" y="2252457"/>
                <a:ext cx="745294" cy="745295"/>
                <a:chOff x="0" y="0"/>
                <a:chExt cx="1490585" cy="1490586"/>
              </a:xfrm>
            </p:grpSpPr>
            <p:sp>
              <p:nvSpPr>
                <p:cNvPr id="48" name="îṥḷîḍe"/>
                <p:cNvSpPr/>
                <p:nvPr/>
              </p:nvSpPr>
              <p:spPr>
                <a:xfrm>
                  <a:off x="0" y="0"/>
                  <a:ext cx="1490585" cy="14905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A6AAA9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" name="ïṧļíḍê"/>
                <p:cNvSpPr/>
                <p:nvPr/>
              </p:nvSpPr>
              <p:spPr>
                <a:xfrm>
                  <a:off x="402449" y="386011"/>
                  <a:ext cx="687777" cy="7185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96" h="21203" extrusionOk="0">
                      <a:moveTo>
                        <a:pt x="14324" y="3544"/>
                      </a:moveTo>
                      <a:cubicBezTo>
                        <a:pt x="15314" y="3202"/>
                        <a:pt x="15854" y="2173"/>
                        <a:pt x="15494" y="1230"/>
                      </a:cubicBezTo>
                      <a:cubicBezTo>
                        <a:pt x="15134" y="202"/>
                        <a:pt x="13964" y="-227"/>
                        <a:pt x="12974" y="116"/>
                      </a:cubicBezTo>
                      <a:cubicBezTo>
                        <a:pt x="11984" y="459"/>
                        <a:pt x="11534" y="1487"/>
                        <a:pt x="11894" y="2430"/>
                      </a:cubicBezTo>
                      <a:cubicBezTo>
                        <a:pt x="12254" y="3373"/>
                        <a:pt x="13334" y="3887"/>
                        <a:pt x="14324" y="3544"/>
                      </a:cubicBezTo>
                      <a:close/>
                      <a:moveTo>
                        <a:pt x="21074" y="4659"/>
                      </a:moveTo>
                      <a:cubicBezTo>
                        <a:pt x="20624" y="4230"/>
                        <a:pt x="19994" y="4144"/>
                        <a:pt x="19544" y="4487"/>
                      </a:cubicBezTo>
                      <a:cubicBezTo>
                        <a:pt x="16934" y="6544"/>
                        <a:pt x="16934" y="6544"/>
                        <a:pt x="16934" y="6544"/>
                      </a:cubicBezTo>
                      <a:cubicBezTo>
                        <a:pt x="13244" y="4402"/>
                        <a:pt x="13244" y="4402"/>
                        <a:pt x="13244" y="4402"/>
                      </a:cubicBezTo>
                      <a:cubicBezTo>
                        <a:pt x="13064" y="4230"/>
                        <a:pt x="12884" y="4144"/>
                        <a:pt x="12704" y="4059"/>
                      </a:cubicBezTo>
                      <a:cubicBezTo>
                        <a:pt x="12524" y="3973"/>
                        <a:pt x="12524" y="3973"/>
                        <a:pt x="12524" y="3973"/>
                      </a:cubicBezTo>
                      <a:cubicBezTo>
                        <a:pt x="12524" y="3973"/>
                        <a:pt x="12524" y="3973"/>
                        <a:pt x="12524" y="3973"/>
                      </a:cubicBezTo>
                      <a:cubicBezTo>
                        <a:pt x="12254" y="3887"/>
                        <a:pt x="11984" y="3887"/>
                        <a:pt x="11624" y="3973"/>
                      </a:cubicBezTo>
                      <a:cubicBezTo>
                        <a:pt x="11624" y="3887"/>
                        <a:pt x="11624" y="3887"/>
                        <a:pt x="11624" y="3887"/>
                      </a:cubicBezTo>
                      <a:cubicBezTo>
                        <a:pt x="6044" y="5687"/>
                        <a:pt x="6044" y="5687"/>
                        <a:pt x="6044" y="5687"/>
                      </a:cubicBezTo>
                      <a:cubicBezTo>
                        <a:pt x="5594" y="5773"/>
                        <a:pt x="5234" y="6202"/>
                        <a:pt x="5234" y="6716"/>
                      </a:cubicBezTo>
                      <a:cubicBezTo>
                        <a:pt x="5234" y="10659"/>
                        <a:pt x="5234" y="10659"/>
                        <a:pt x="5234" y="10659"/>
                      </a:cubicBezTo>
                      <a:cubicBezTo>
                        <a:pt x="5234" y="11173"/>
                        <a:pt x="5684" y="11687"/>
                        <a:pt x="6314" y="11687"/>
                      </a:cubicBezTo>
                      <a:cubicBezTo>
                        <a:pt x="6944" y="11687"/>
                        <a:pt x="7394" y="11173"/>
                        <a:pt x="7394" y="10659"/>
                      </a:cubicBezTo>
                      <a:cubicBezTo>
                        <a:pt x="7394" y="7487"/>
                        <a:pt x="7394" y="7487"/>
                        <a:pt x="7394" y="7487"/>
                      </a:cubicBezTo>
                      <a:cubicBezTo>
                        <a:pt x="9464" y="6802"/>
                        <a:pt x="9464" y="6802"/>
                        <a:pt x="9464" y="6802"/>
                      </a:cubicBezTo>
                      <a:cubicBezTo>
                        <a:pt x="7934" y="10573"/>
                        <a:pt x="7934" y="10573"/>
                        <a:pt x="7934" y="10573"/>
                      </a:cubicBezTo>
                      <a:cubicBezTo>
                        <a:pt x="7664" y="11087"/>
                        <a:pt x="7754" y="11602"/>
                        <a:pt x="8024" y="12116"/>
                      </a:cubicBezTo>
                      <a:cubicBezTo>
                        <a:pt x="7304" y="13659"/>
                        <a:pt x="7304" y="13659"/>
                        <a:pt x="7304" y="13659"/>
                      </a:cubicBezTo>
                      <a:cubicBezTo>
                        <a:pt x="1904" y="13573"/>
                        <a:pt x="1904" y="13573"/>
                        <a:pt x="1904" y="13573"/>
                      </a:cubicBezTo>
                      <a:cubicBezTo>
                        <a:pt x="1904" y="13573"/>
                        <a:pt x="1904" y="13573"/>
                        <a:pt x="1904" y="13573"/>
                      </a:cubicBezTo>
                      <a:cubicBezTo>
                        <a:pt x="1454" y="13573"/>
                        <a:pt x="1094" y="13830"/>
                        <a:pt x="914" y="14259"/>
                      </a:cubicBezTo>
                      <a:cubicBezTo>
                        <a:pt x="104" y="15887"/>
                        <a:pt x="104" y="15887"/>
                        <a:pt x="104" y="15887"/>
                      </a:cubicBezTo>
                      <a:cubicBezTo>
                        <a:pt x="-166" y="16487"/>
                        <a:pt x="104" y="17173"/>
                        <a:pt x="734" y="17430"/>
                      </a:cubicBezTo>
                      <a:cubicBezTo>
                        <a:pt x="1364" y="17687"/>
                        <a:pt x="2084" y="17430"/>
                        <a:pt x="2354" y="16830"/>
                      </a:cubicBezTo>
                      <a:cubicBezTo>
                        <a:pt x="2804" y="15887"/>
                        <a:pt x="2804" y="15887"/>
                        <a:pt x="2804" y="15887"/>
                      </a:cubicBezTo>
                      <a:cubicBezTo>
                        <a:pt x="7934" y="15973"/>
                        <a:pt x="7934" y="15973"/>
                        <a:pt x="7934" y="15973"/>
                      </a:cubicBezTo>
                      <a:cubicBezTo>
                        <a:pt x="8474" y="16059"/>
                        <a:pt x="8924" y="15802"/>
                        <a:pt x="9194" y="15287"/>
                      </a:cubicBezTo>
                      <a:cubicBezTo>
                        <a:pt x="10094" y="13402"/>
                        <a:pt x="10094" y="13402"/>
                        <a:pt x="10094" y="13402"/>
                      </a:cubicBezTo>
                      <a:cubicBezTo>
                        <a:pt x="12434" y="14344"/>
                        <a:pt x="12434" y="14344"/>
                        <a:pt x="12434" y="14344"/>
                      </a:cubicBezTo>
                      <a:cubicBezTo>
                        <a:pt x="12614" y="19573"/>
                        <a:pt x="12614" y="19573"/>
                        <a:pt x="12614" y="19573"/>
                      </a:cubicBezTo>
                      <a:cubicBezTo>
                        <a:pt x="12614" y="19573"/>
                        <a:pt x="12614" y="19573"/>
                        <a:pt x="12614" y="19573"/>
                      </a:cubicBezTo>
                      <a:cubicBezTo>
                        <a:pt x="12704" y="20002"/>
                        <a:pt x="12974" y="20344"/>
                        <a:pt x="13424" y="20516"/>
                      </a:cubicBezTo>
                      <a:cubicBezTo>
                        <a:pt x="15044" y="21116"/>
                        <a:pt x="15044" y="21116"/>
                        <a:pt x="15044" y="21116"/>
                      </a:cubicBezTo>
                      <a:cubicBezTo>
                        <a:pt x="15674" y="21373"/>
                        <a:pt x="16394" y="21030"/>
                        <a:pt x="16664" y="20430"/>
                      </a:cubicBezTo>
                      <a:cubicBezTo>
                        <a:pt x="16934" y="19830"/>
                        <a:pt x="16574" y="19144"/>
                        <a:pt x="15944" y="18887"/>
                      </a:cubicBezTo>
                      <a:cubicBezTo>
                        <a:pt x="15134" y="18544"/>
                        <a:pt x="15134" y="18544"/>
                        <a:pt x="15134" y="18544"/>
                      </a:cubicBezTo>
                      <a:cubicBezTo>
                        <a:pt x="14954" y="13487"/>
                        <a:pt x="14954" y="13487"/>
                        <a:pt x="14954" y="13487"/>
                      </a:cubicBezTo>
                      <a:cubicBezTo>
                        <a:pt x="14954" y="13487"/>
                        <a:pt x="14954" y="13402"/>
                        <a:pt x="14954" y="13402"/>
                      </a:cubicBezTo>
                      <a:cubicBezTo>
                        <a:pt x="14954" y="13402"/>
                        <a:pt x="14954" y="13402"/>
                        <a:pt x="14954" y="13402"/>
                      </a:cubicBezTo>
                      <a:cubicBezTo>
                        <a:pt x="14954" y="12973"/>
                        <a:pt x="14594" y="12544"/>
                        <a:pt x="14144" y="12373"/>
                      </a:cubicBezTo>
                      <a:cubicBezTo>
                        <a:pt x="11894" y="11002"/>
                        <a:pt x="11894" y="11002"/>
                        <a:pt x="11894" y="11002"/>
                      </a:cubicBezTo>
                      <a:cubicBezTo>
                        <a:pt x="13514" y="6973"/>
                        <a:pt x="13514" y="6973"/>
                        <a:pt x="13514" y="6973"/>
                      </a:cubicBezTo>
                      <a:cubicBezTo>
                        <a:pt x="16394" y="8687"/>
                        <a:pt x="16394" y="8687"/>
                        <a:pt x="16394" y="8687"/>
                      </a:cubicBezTo>
                      <a:cubicBezTo>
                        <a:pt x="16844" y="8944"/>
                        <a:pt x="17384" y="8944"/>
                        <a:pt x="17744" y="8602"/>
                      </a:cubicBezTo>
                      <a:cubicBezTo>
                        <a:pt x="20894" y="6116"/>
                        <a:pt x="20894" y="6116"/>
                        <a:pt x="20894" y="6116"/>
                      </a:cubicBezTo>
                      <a:cubicBezTo>
                        <a:pt x="21344" y="5687"/>
                        <a:pt x="21434" y="5087"/>
                        <a:pt x="21074" y="46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47" name="îS1îdé"/>
              <p:cNvSpPr/>
              <p:nvPr/>
            </p:nvSpPr>
            <p:spPr>
              <a:xfrm>
                <a:off x="1312631" y="3342014"/>
                <a:ext cx="4979275" cy="2067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3" extrusionOk="0">
                    <a:moveTo>
                      <a:pt x="4591" y="8864"/>
                    </a:moveTo>
                    <a:cubicBezTo>
                      <a:pt x="4563" y="8865"/>
                      <a:pt x="4538" y="8893"/>
                      <a:pt x="4520" y="8938"/>
                    </a:cubicBezTo>
                    <a:cubicBezTo>
                      <a:pt x="4502" y="8982"/>
                      <a:pt x="4490" y="9043"/>
                      <a:pt x="4490" y="9109"/>
                    </a:cubicBezTo>
                    <a:lnTo>
                      <a:pt x="4490" y="12435"/>
                    </a:lnTo>
                    <a:cubicBezTo>
                      <a:pt x="4490" y="12501"/>
                      <a:pt x="4501" y="12563"/>
                      <a:pt x="4519" y="12606"/>
                    </a:cubicBezTo>
                    <a:cubicBezTo>
                      <a:pt x="4537" y="12650"/>
                      <a:pt x="4561" y="12679"/>
                      <a:pt x="4586" y="12680"/>
                    </a:cubicBezTo>
                    <a:lnTo>
                      <a:pt x="4903" y="12668"/>
                    </a:lnTo>
                    <a:lnTo>
                      <a:pt x="4903" y="14452"/>
                    </a:lnTo>
                    <a:cubicBezTo>
                      <a:pt x="4903" y="17035"/>
                      <a:pt x="4028" y="19136"/>
                      <a:pt x="2953" y="19136"/>
                    </a:cubicBezTo>
                    <a:cubicBezTo>
                      <a:pt x="1877" y="19136"/>
                      <a:pt x="1003" y="17035"/>
                      <a:pt x="1003" y="14452"/>
                    </a:cubicBezTo>
                    <a:lnTo>
                      <a:pt x="1003" y="7092"/>
                    </a:lnTo>
                    <a:cubicBezTo>
                      <a:pt x="1003" y="4509"/>
                      <a:pt x="1877" y="2408"/>
                      <a:pt x="2953" y="2408"/>
                    </a:cubicBezTo>
                    <a:cubicBezTo>
                      <a:pt x="4028" y="2408"/>
                      <a:pt x="4903" y="4509"/>
                      <a:pt x="4903" y="7092"/>
                    </a:cubicBezTo>
                    <a:lnTo>
                      <a:pt x="4903" y="8875"/>
                    </a:lnTo>
                    <a:cubicBezTo>
                      <a:pt x="4903" y="8875"/>
                      <a:pt x="4830" y="8872"/>
                      <a:pt x="4754" y="8870"/>
                    </a:cubicBezTo>
                    <a:cubicBezTo>
                      <a:pt x="4678" y="8867"/>
                      <a:pt x="4599" y="8865"/>
                      <a:pt x="4586" y="8864"/>
                    </a:cubicBezTo>
                    <a:lnTo>
                      <a:pt x="4591" y="8864"/>
                    </a:lnTo>
                    <a:close/>
                    <a:moveTo>
                      <a:pt x="21504" y="9879"/>
                    </a:moveTo>
                    <a:lnTo>
                      <a:pt x="21500" y="9859"/>
                    </a:lnTo>
                    <a:cubicBezTo>
                      <a:pt x="21479" y="9769"/>
                      <a:pt x="21449" y="9697"/>
                      <a:pt x="21414" y="9646"/>
                    </a:cubicBezTo>
                    <a:cubicBezTo>
                      <a:pt x="21378" y="9596"/>
                      <a:pt x="21337" y="9568"/>
                      <a:pt x="21294" y="9568"/>
                    </a:cubicBezTo>
                    <a:lnTo>
                      <a:pt x="7459" y="9568"/>
                    </a:lnTo>
                    <a:lnTo>
                      <a:pt x="7459" y="8579"/>
                    </a:lnTo>
                    <a:cubicBezTo>
                      <a:pt x="7459" y="8258"/>
                      <a:pt x="7302" y="7998"/>
                      <a:pt x="7110" y="7998"/>
                    </a:cubicBezTo>
                    <a:cubicBezTo>
                      <a:pt x="6917" y="7998"/>
                      <a:pt x="6760" y="8258"/>
                      <a:pt x="6760" y="8579"/>
                    </a:cubicBezTo>
                    <a:lnTo>
                      <a:pt x="6760" y="9538"/>
                    </a:lnTo>
                    <a:lnTo>
                      <a:pt x="5905" y="9538"/>
                    </a:lnTo>
                    <a:lnTo>
                      <a:pt x="5905" y="7211"/>
                    </a:lnTo>
                    <a:cubicBezTo>
                      <a:pt x="5905" y="3294"/>
                      <a:pt x="4601" y="60"/>
                      <a:pt x="2999" y="1"/>
                    </a:cubicBezTo>
                    <a:cubicBezTo>
                      <a:pt x="2202" y="-28"/>
                      <a:pt x="1451" y="697"/>
                      <a:pt x="882" y="2041"/>
                    </a:cubicBezTo>
                    <a:cubicBezTo>
                      <a:pt x="313" y="3387"/>
                      <a:pt x="0" y="5181"/>
                      <a:pt x="0" y="7092"/>
                    </a:cubicBezTo>
                    <a:lnTo>
                      <a:pt x="0" y="14333"/>
                    </a:lnTo>
                    <a:cubicBezTo>
                      <a:pt x="0" y="18250"/>
                      <a:pt x="1304" y="21484"/>
                      <a:pt x="2907" y="21543"/>
                    </a:cubicBezTo>
                    <a:cubicBezTo>
                      <a:pt x="3703" y="21572"/>
                      <a:pt x="4455" y="20847"/>
                      <a:pt x="5023" y="19502"/>
                    </a:cubicBezTo>
                    <a:cubicBezTo>
                      <a:pt x="5592" y="18157"/>
                      <a:pt x="5905" y="16363"/>
                      <a:pt x="5905" y="14452"/>
                    </a:cubicBezTo>
                    <a:lnTo>
                      <a:pt x="5905" y="11976"/>
                    </a:lnTo>
                    <a:lnTo>
                      <a:pt x="6760" y="11976"/>
                    </a:lnTo>
                    <a:lnTo>
                      <a:pt x="6760" y="12965"/>
                    </a:lnTo>
                    <a:cubicBezTo>
                      <a:pt x="6760" y="13286"/>
                      <a:pt x="6917" y="13546"/>
                      <a:pt x="7110" y="13546"/>
                    </a:cubicBezTo>
                    <a:cubicBezTo>
                      <a:pt x="7302" y="13546"/>
                      <a:pt x="7459" y="13286"/>
                      <a:pt x="7459" y="12965"/>
                    </a:cubicBezTo>
                    <a:lnTo>
                      <a:pt x="7459" y="11976"/>
                    </a:lnTo>
                    <a:lnTo>
                      <a:pt x="21294" y="11976"/>
                    </a:lnTo>
                    <a:cubicBezTo>
                      <a:pt x="21337" y="11976"/>
                      <a:pt x="21378" y="11948"/>
                      <a:pt x="21413" y="11897"/>
                    </a:cubicBezTo>
                    <a:cubicBezTo>
                      <a:pt x="21448" y="11847"/>
                      <a:pt x="21478" y="11774"/>
                      <a:pt x="21499" y="11683"/>
                    </a:cubicBezTo>
                    <a:lnTo>
                      <a:pt x="21504" y="11665"/>
                    </a:lnTo>
                    <a:cubicBezTo>
                      <a:pt x="21567" y="11393"/>
                      <a:pt x="21600" y="11084"/>
                      <a:pt x="21600" y="10772"/>
                    </a:cubicBezTo>
                    <a:cubicBezTo>
                      <a:pt x="21600" y="10460"/>
                      <a:pt x="21567" y="10151"/>
                      <a:pt x="21504" y="9879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" name="ïşļîdè"/>
            <p:cNvGrpSpPr/>
            <p:nvPr/>
          </p:nvGrpSpPr>
          <p:grpSpPr>
            <a:xfrm>
              <a:off x="6592544" y="1999800"/>
              <a:ext cx="5155259" cy="3365468"/>
              <a:chOff x="6023992" y="1726102"/>
              <a:chExt cx="5155259" cy="3365468"/>
            </a:xfrm>
          </p:grpSpPr>
          <p:grpSp>
            <p:nvGrpSpPr>
              <p:cNvPr id="6" name="ïşḷíḓe"/>
              <p:cNvGrpSpPr/>
              <p:nvPr/>
            </p:nvGrpSpPr>
            <p:grpSpPr>
              <a:xfrm>
                <a:off x="6023992" y="1726102"/>
                <a:ext cx="5144231" cy="700515"/>
                <a:chOff x="5403632" y="1998273"/>
                <a:chExt cx="5144231" cy="700515"/>
              </a:xfrm>
            </p:grpSpPr>
            <p:grpSp>
              <p:nvGrpSpPr>
                <p:cNvPr id="28" name="iSḻiḍê"/>
                <p:cNvGrpSpPr/>
                <p:nvPr/>
              </p:nvGrpSpPr>
              <p:grpSpPr>
                <a:xfrm>
                  <a:off x="5403632" y="2028913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32" name="íŝļïďè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3" name="ísḷíḑe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9" name="î$ḻîḋé"/>
                <p:cNvGrpSpPr/>
                <p:nvPr/>
              </p:nvGrpSpPr>
              <p:grpSpPr>
                <a:xfrm>
                  <a:off x="5802845" y="1998273"/>
                  <a:ext cx="4745018" cy="700515"/>
                  <a:chOff x="6729846" y="3935367"/>
                  <a:chExt cx="4745018" cy="700515"/>
                </a:xfrm>
              </p:grpSpPr>
              <p:sp>
                <p:nvSpPr>
                  <p:cNvPr id="30" name="ïṣļíďê"/>
                  <p:cNvSpPr/>
                  <p:nvPr/>
                </p:nvSpPr>
                <p:spPr>
                  <a:xfrm>
                    <a:off x="6729846" y="3935367"/>
                    <a:ext cx="1368030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sz="1400" b="1">
                        <a:solidFill>
                          <a:schemeClr val="accent1"/>
                        </a:solidFill>
                      </a:rPr>
                      <a:t>标题文本预设</a:t>
                    </a:r>
                    <a:endParaRPr lang="zh-CN" altLang="en-US" sz="1400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1" name="iṣļïḍé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50">
                        <a:solidFill>
                          <a:srgbClr val="000000"/>
                        </a:solidFill>
                      </a:rPr>
                      <a:t>此部分内容作为文字排版占位显示（建议使用主题字体）</a:t>
                    </a:r>
                    <a:endParaRPr lang="zh-CN" altLang="en-US" sz="105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7" name="îṧliḓe"/>
              <p:cNvGrpSpPr/>
              <p:nvPr/>
            </p:nvGrpSpPr>
            <p:grpSpPr>
              <a:xfrm>
                <a:off x="6023992" y="2614420"/>
                <a:ext cx="5155259" cy="700515"/>
                <a:chOff x="5403632" y="2988092"/>
                <a:chExt cx="5155259" cy="700515"/>
              </a:xfrm>
            </p:grpSpPr>
            <p:grpSp>
              <p:nvGrpSpPr>
                <p:cNvPr id="22" name="î$ḻîďê"/>
                <p:cNvGrpSpPr/>
                <p:nvPr/>
              </p:nvGrpSpPr>
              <p:grpSpPr>
                <a:xfrm>
                  <a:off x="5403632" y="3066578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26" name="íṣḷidê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7" name="ïsḷide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3" name="ïṩ1íḓè"/>
                <p:cNvGrpSpPr/>
                <p:nvPr/>
              </p:nvGrpSpPr>
              <p:grpSpPr>
                <a:xfrm>
                  <a:off x="5813873" y="2988092"/>
                  <a:ext cx="4745018" cy="700515"/>
                  <a:chOff x="6729846" y="3935367"/>
                  <a:chExt cx="4745018" cy="700515"/>
                </a:xfrm>
              </p:grpSpPr>
              <p:sp>
                <p:nvSpPr>
                  <p:cNvPr id="24" name="iṧļiḋè"/>
                  <p:cNvSpPr/>
                  <p:nvPr/>
                </p:nvSpPr>
                <p:spPr>
                  <a:xfrm>
                    <a:off x="6729846" y="3935367"/>
                    <a:ext cx="1368030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sz="1400" b="1">
                        <a:solidFill>
                          <a:schemeClr val="accent2"/>
                        </a:solidFill>
                      </a:rPr>
                      <a:t>标题文本预设</a:t>
                    </a:r>
                    <a:endParaRPr lang="zh-CN" altLang="en-US" sz="1400" b="1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25" name="íṥ1íḍ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50">
                        <a:solidFill>
                          <a:srgbClr val="000000"/>
                        </a:solidFill>
                      </a:rPr>
                      <a:t>此部分内容作为文字排版占位显示（建议使用主题字体）</a:t>
                    </a:r>
                    <a:endParaRPr lang="zh-CN" altLang="en-US" sz="105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8" name="ïŝ1iḋe"/>
              <p:cNvGrpSpPr/>
              <p:nvPr/>
            </p:nvGrpSpPr>
            <p:grpSpPr>
              <a:xfrm>
                <a:off x="6023992" y="3502738"/>
                <a:ext cx="5144231" cy="700515"/>
                <a:chOff x="5403632" y="4279235"/>
                <a:chExt cx="5144231" cy="700515"/>
              </a:xfrm>
            </p:grpSpPr>
            <p:grpSp>
              <p:nvGrpSpPr>
                <p:cNvPr id="16" name="ïŝľiḋé"/>
                <p:cNvGrpSpPr/>
                <p:nvPr/>
              </p:nvGrpSpPr>
              <p:grpSpPr>
                <a:xfrm>
                  <a:off x="5403632" y="4279235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20" name="i$1iḍè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1" name="iṩľïḍè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7" name="í$ḷïďe"/>
                <p:cNvGrpSpPr/>
                <p:nvPr/>
              </p:nvGrpSpPr>
              <p:grpSpPr>
                <a:xfrm>
                  <a:off x="5802845" y="4279235"/>
                  <a:ext cx="4745018" cy="700515"/>
                  <a:chOff x="6729846" y="3935367"/>
                  <a:chExt cx="4745018" cy="700515"/>
                </a:xfrm>
              </p:grpSpPr>
              <p:sp>
                <p:nvSpPr>
                  <p:cNvPr id="18" name="îś1ïḑé"/>
                  <p:cNvSpPr/>
                  <p:nvPr/>
                </p:nvSpPr>
                <p:spPr>
                  <a:xfrm>
                    <a:off x="6729846" y="3935367"/>
                    <a:ext cx="1368030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sz="1400" b="1">
                        <a:solidFill>
                          <a:schemeClr val="accent3"/>
                        </a:solidFill>
                      </a:rPr>
                      <a:t>标题文本预设</a:t>
                    </a:r>
                    <a:endParaRPr lang="zh-CN" altLang="en-US" sz="1400" b="1"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19" name="íšļíḍe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50">
                        <a:solidFill>
                          <a:srgbClr val="000000"/>
                        </a:solidFill>
                      </a:rPr>
                      <a:t>此部分内容作为文字排版占位显示（建议使用主题字体）</a:t>
                    </a:r>
                    <a:endParaRPr lang="zh-CN" altLang="en-US" sz="105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9" name="iṣlíḓé"/>
              <p:cNvGrpSpPr/>
              <p:nvPr/>
            </p:nvGrpSpPr>
            <p:grpSpPr>
              <a:xfrm>
                <a:off x="6023992" y="4391055"/>
                <a:ext cx="5144231" cy="700515"/>
                <a:chOff x="5403632" y="4279235"/>
                <a:chExt cx="5144231" cy="700515"/>
              </a:xfrm>
            </p:grpSpPr>
            <p:grpSp>
              <p:nvGrpSpPr>
                <p:cNvPr id="10" name="íṥ1iḋe"/>
                <p:cNvGrpSpPr/>
                <p:nvPr/>
              </p:nvGrpSpPr>
              <p:grpSpPr>
                <a:xfrm>
                  <a:off x="5403632" y="4279235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14" name="íSľiḓê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5" name="îš1ïďê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1" name="ïṡļîḓè"/>
                <p:cNvGrpSpPr/>
                <p:nvPr/>
              </p:nvGrpSpPr>
              <p:grpSpPr>
                <a:xfrm>
                  <a:off x="5802845" y="4279235"/>
                  <a:ext cx="4745018" cy="700515"/>
                  <a:chOff x="6729846" y="3935367"/>
                  <a:chExt cx="4745018" cy="700515"/>
                </a:xfrm>
              </p:grpSpPr>
              <p:sp>
                <p:nvSpPr>
                  <p:cNvPr id="12" name="ïṧļíďé"/>
                  <p:cNvSpPr/>
                  <p:nvPr/>
                </p:nvSpPr>
                <p:spPr>
                  <a:xfrm>
                    <a:off x="6729846" y="3935367"/>
                    <a:ext cx="1368030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sz="1400" b="1">
                        <a:solidFill>
                          <a:schemeClr val="accent4"/>
                        </a:solidFill>
                      </a:rPr>
                      <a:t>标题文本预设</a:t>
                    </a:r>
                    <a:endParaRPr lang="zh-CN" altLang="en-US" sz="1400" b="1">
                      <a:solidFill>
                        <a:schemeClr val="accent4"/>
                      </a:solidFill>
                    </a:endParaRPr>
                  </a:p>
                </p:txBody>
              </p:sp>
              <p:sp>
                <p:nvSpPr>
                  <p:cNvPr id="13" name="î$líḍ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50">
                        <a:solidFill>
                          <a:srgbClr val="000000"/>
                        </a:solidFill>
                      </a:rPr>
                      <a:t>此部分内容作为文字排版占位显示（建议使用主题字体）</a:t>
                    </a:r>
                    <a:endParaRPr lang="zh-CN" altLang="en-US" sz="105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406795"/>
            <a:ext cx="5905500" cy="590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70" y="1096223"/>
            <a:ext cx="4843855" cy="30776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08" y="3028950"/>
            <a:ext cx="5019865" cy="3978709"/>
          </a:xfrm>
          <a:prstGeom prst="rect">
            <a:avLst/>
          </a:prstGeom>
        </p:spPr>
      </p:pic>
      <p:sp>
        <p:nvSpPr>
          <p:cNvPr id="9" name="MH_Entry_1"/>
          <p:cNvSpPr/>
          <p:nvPr>
            <p:custDataLst>
              <p:tags r:id="rId5"/>
            </p:custDataLst>
          </p:nvPr>
        </p:nvSpPr>
        <p:spPr>
          <a:xfrm>
            <a:off x="1749255" y="2734021"/>
            <a:ext cx="9064113" cy="12863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李旭科毛笔行书" panose="02010600030101010101" pitchFamily="2" charset="-122"/>
                <a:ea typeface="李旭科毛笔行书" panose="02010600030101010101" pitchFamily="2" charset="-122"/>
                <a:sym typeface="Arial" panose="020B0604020202090204" pitchFamily="34" charset="0"/>
              </a:rPr>
              <a:t>点击添加相关标题文字</a:t>
            </a:r>
            <a:endParaRPr lang="zh-CN" altLang="en-US" sz="7200" b="1" spc="-150" dirty="0">
              <a:solidFill>
                <a:schemeClr val="tx1">
                  <a:lumMod val="85000"/>
                  <a:lumOff val="15000"/>
                </a:schemeClr>
              </a:solidFill>
              <a:latin typeface="李旭科毛笔行书" panose="02010600030101010101" pitchFamily="2" charset="-122"/>
              <a:ea typeface="李旭科毛笔行书" panose="02010600030101010101" pitchFamily="2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54591dc-53c4-445a-8bf4-93ea085752f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780093" y="1692273"/>
            <a:ext cx="8639236" cy="4829141"/>
            <a:chOff x="1770857" y="1230455"/>
            <a:chExt cx="8639233" cy="4829139"/>
          </a:xfrm>
        </p:grpSpPr>
        <p:sp>
          <p:nvSpPr>
            <p:cNvPr id="4" name="îṩļiḍe"/>
            <p:cNvSpPr txBox="1"/>
            <p:nvPr/>
          </p:nvSpPr>
          <p:spPr>
            <a:xfrm>
              <a:off x="1770857" y="1230455"/>
              <a:ext cx="2061937" cy="4847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b="1" dirty="0">
                  <a:solidFill>
                    <a:schemeClr val="accent1"/>
                  </a:solidFill>
                </a:rPr>
                <a:t>此部分内容作为文字排版占位显示（建议使用主题字体）</a:t>
              </a:r>
              <a:endParaRPr lang="zh-CN" altLang="en-US" sz="1050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ïṥḻíḋé"/>
            <p:cNvSpPr txBox="1"/>
            <p:nvPr/>
          </p:nvSpPr>
          <p:spPr>
            <a:xfrm>
              <a:off x="4951700" y="1230455"/>
              <a:ext cx="2061937" cy="4847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b="1">
                  <a:solidFill>
                    <a:schemeClr val="accent3"/>
                  </a:solidFill>
                </a:rPr>
                <a:t>此部分内容作为文字排版占位显示（建议使用主题字体）</a:t>
              </a:r>
              <a:endParaRPr lang="zh-CN" altLang="en-US" sz="1050" b="1">
                <a:solidFill>
                  <a:schemeClr val="accent3"/>
                </a:solidFill>
              </a:endParaRPr>
            </a:p>
          </p:txBody>
        </p:sp>
        <p:sp>
          <p:nvSpPr>
            <p:cNvPr id="6" name="iSļïḋe"/>
            <p:cNvSpPr txBox="1"/>
            <p:nvPr/>
          </p:nvSpPr>
          <p:spPr>
            <a:xfrm>
              <a:off x="8161235" y="1230455"/>
              <a:ext cx="2061937" cy="4847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b="1">
                  <a:solidFill>
                    <a:schemeClr val="accent5"/>
                  </a:solidFill>
                </a:rPr>
                <a:t>此部分内容作为文字排版占位显示（建议使用主题字体）</a:t>
              </a:r>
              <a:endParaRPr lang="zh-CN" altLang="en-US" sz="1050" b="1">
                <a:solidFill>
                  <a:schemeClr val="accent5"/>
                </a:solidFill>
              </a:endParaRPr>
            </a:p>
          </p:txBody>
        </p:sp>
        <p:sp>
          <p:nvSpPr>
            <p:cNvPr id="7" name="iṩḻîḓé"/>
            <p:cNvSpPr txBox="1"/>
            <p:nvPr/>
          </p:nvSpPr>
          <p:spPr>
            <a:xfrm>
              <a:off x="3402054" y="5574846"/>
              <a:ext cx="2061937" cy="4847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b="1">
                  <a:solidFill>
                    <a:schemeClr val="accent2"/>
                  </a:solidFill>
                </a:rPr>
                <a:t>此部分内容作为文字排版占位显示（建议使用主题字体）</a:t>
              </a:r>
              <a:endParaRPr lang="zh-CN" altLang="en-US" sz="1050" b="1">
                <a:solidFill>
                  <a:schemeClr val="accent2"/>
                </a:solidFill>
              </a:endParaRPr>
            </a:p>
          </p:txBody>
        </p:sp>
        <p:sp>
          <p:nvSpPr>
            <p:cNvPr id="8" name="iŝľíḋê"/>
            <p:cNvSpPr txBox="1"/>
            <p:nvPr/>
          </p:nvSpPr>
          <p:spPr>
            <a:xfrm>
              <a:off x="6553934" y="5574846"/>
              <a:ext cx="2061937" cy="4847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b="1">
                  <a:solidFill>
                    <a:schemeClr val="accent4"/>
                  </a:solidFill>
                </a:rPr>
                <a:t>此部分内容作为文字排版占位显示（建议使用主题字体）</a:t>
              </a:r>
              <a:endParaRPr lang="zh-CN" altLang="en-US" sz="1050" b="1">
                <a:solidFill>
                  <a:schemeClr val="accent4"/>
                </a:solidFill>
              </a:endParaRPr>
            </a:p>
          </p:txBody>
        </p:sp>
        <p:grpSp>
          <p:nvGrpSpPr>
            <p:cNvPr id="9" name="îSļîḑè"/>
            <p:cNvGrpSpPr/>
            <p:nvPr/>
          </p:nvGrpSpPr>
          <p:grpSpPr>
            <a:xfrm>
              <a:off x="1781908" y="1780777"/>
              <a:ext cx="8628182" cy="3694890"/>
              <a:chOff x="1196349" y="1528119"/>
              <a:chExt cx="9799303" cy="4196403"/>
            </a:xfrm>
          </p:grpSpPr>
          <p:sp>
            <p:nvSpPr>
              <p:cNvPr id="10" name="iŝļíḋè"/>
              <p:cNvSpPr/>
              <p:nvPr/>
            </p:nvSpPr>
            <p:spPr>
              <a:xfrm>
                <a:off x="8455366" y="1570630"/>
                <a:ext cx="2540286" cy="2344857"/>
              </a:xfrm>
              <a:prstGeom prst="uturnArrow">
                <a:avLst>
                  <a:gd name="adj1" fmla="val 20076"/>
                  <a:gd name="adj2" fmla="val 19764"/>
                  <a:gd name="adj3" fmla="val 23347"/>
                  <a:gd name="adj4" fmla="val 49304"/>
                  <a:gd name="adj5" fmla="val 99251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îsliḑe"/>
              <p:cNvSpPr/>
              <p:nvPr/>
            </p:nvSpPr>
            <p:spPr>
              <a:xfrm rot="10800000" flipH="1">
                <a:off x="6631118" y="3368961"/>
                <a:ext cx="2540286" cy="2344857"/>
              </a:xfrm>
              <a:prstGeom prst="uturnArrow">
                <a:avLst>
                  <a:gd name="adj1" fmla="val 20076"/>
                  <a:gd name="adj2" fmla="val 19764"/>
                  <a:gd name="adj3" fmla="val 23347"/>
                  <a:gd name="adj4" fmla="val 49304"/>
                  <a:gd name="adj5" fmla="val 99251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îšlíde"/>
              <p:cNvSpPr/>
              <p:nvPr/>
            </p:nvSpPr>
            <p:spPr>
              <a:xfrm>
                <a:off x="4815390" y="1570630"/>
                <a:ext cx="2540286" cy="2344857"/>
              </a:xfrm>
              <a:prstGeom prst="uturnArrow">
                <a:avLst>
                  <a:gd name="adj1" fmla="val 20076"/>
                  <a:gd name="adj2" fmla="val 19764"/>
                  <a:gd name="adj3" fmla="val 23347"/>
                  <a:gd name="adj4" fmla="val 49304"/>
                  <a:gd name="adj5" fmla="val 99251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Slíḍè"/>
              <p:cNvSpPr/>
              <p:nvPr/>
            </p:nvSpPr>
            <p:spPr>
              <a:xfrm rot="10800000" flipH="1">
                <a:off x="2994459" y="3368961"/>
                <a:ext cx="2540286" cy="2344857"/>
              </a:xfrm>
              <a:prstGeom prst="uturnArrow">
                <a:avLst>
                  <a:gd name="adj1" fmla="val 20076"/>
                  <a:gd name="adj2" fmla="val 19764"/>
                  <a:gd name="adj3" fmla="val 23347"/>
                  <a:gd name="adj4" fmla="val 49304"/>
                  <a:gd name="adj5" fmla="val 99251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Sḷïdé"/>
              <p:cNvSpPr/>
              <p:nvPr/>
            </p:nvSpPr>
            <p:spPr>
              <a:xfrm>
                <a:off x="1196349" y="1570630"/>
                <a:ext cx="2540286" cy="2344857"/>
              </a:xfrm>
              <a:prstGeom prst="uturnArrow">
                <a:avLst>
                  <a:gd name="adj1" fmla="val 20076"/>
                  <a:gd name="adj2" fmla="val 19764"/>
                  <a:gd name="adj3" fmla="val 23347"/>
                  <a:gd name="adj4" fmla="val 49304"/>
                  <a:gd name="adj5" fmla="val 99251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ṩlïḍé"/>
              <p:cNvSpPr txBox="1"/>
              <p:nvPr/>
            </p:nvSpPr>
            <p:spPr>
              <a:xfrm>
                <a:off x="2028329" y="1529380"/>
                <a:ext cx="677257" cy="5505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 defTabSz="685800">
                  <a:spcBef>
                    <a:spcPct val="0"/>
                  </a:spcBef>
                  <a:defRPr/>
                </a:pPr>
                <a:r>
                  <a:rPr lang="en-US" sz="2100">
                    <a:solidFill>
                      <a:srgbClr val="FFFFFF"/>
                    </a:solidFill>
                  </a:rPr>
                  <a:t>2014</a:t>
                </a:r>
                <a:endParaRPr lang="en-US" sz="21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iṧḷide"/>
              <p:cNvSpPr txBox="1"/>
              <p:nvPr/>
            </p:nvSpPr>
            <p:spPr>
              <a:xfrm>
                <a:off x="3831426" y="5173978"/>
                <a:ext cx="677257" cy="5505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 defTabSz="685800">
                  <a:spcBef>
                    <a:spcPct val="0"/>
                  </a:spcBef>
                  <a:defRPr/>
                </a:pPr>
                <a:r>
                  <a:rPr lang="en-US" sz="2100">
                    <a:solidFill>
                      <a:srgbClr val="FFFFFF"/>
                    </a:solidFill>
                  </a:rPr>
                  <a:t>2015</a:t>
                </a:r>
                <a:endParaRPr lang="en-US" sz="21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ïSḷîďê"/>
              <p:cNvSpPr txBox="1"/>
              <p:nvPr/>
            </p:nvSpPr>
            <p:spPr>
              <a:xfrm>
                <a:off x="5663452" y="1528119"/>
                <a:ext cx="677257" cy="5505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 defTabSz="685800">
                  <a:spcBef>
                    <a:spcPct val="0"/>
                  </a:spcBef>
                  <a:defRPr/>
                </a:pPr>
                <a:r>
                  <a:rPr lang="en-US" sz="2100">
                    <a:solidFill>
                      <a:srgbClr val="FFFFFF"/>
                    </a:solidFill>
                  </a:rPr>
                  <a:t>2016</a:t>
                </a:r>
                <a:endParaRPr lang="en-US" sz="21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íṣḷiḓè"/>
              <p:cNvSpPr txBox="1"/>
              <p:nvPr/>
            </p:nvSpPr>
            <p:spPr>
              <a:xfrm>
                <a:off x="7448365" y="5161960"/>
                <a:ext cx="677256" cy="5505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 defTabSz="685800">
                  <a:spcBef>
                    <a:spcPct val="0"/>
                  </a:spcBef>
                  <a:defRPr/>
                </a:pPr>
                <a:r>
                  <a:rPr lang="en-US" sz="2100">
                    <a:solidFill>
                      <a:srgbClr val="FFFFFF"/>
                    </a:solidFill>
                  </a:rPr>
                  <a:t>2017</a:t>
                </a:r>
                <a:endParaRPr lang="en-US" sz="21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ïṥlíḓe"/>
              <p:cNvSpPr txBox="1"/>
              <p:nvPr/>
            </p:nvSpPr>
            <p:spPr>
              <a:xfrm>
                <a:off x="9280865" y="1528119"/>
                <a:ext cx="677256" cy="5505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 defTabSz="685800">
                  <a:spcBef>
                    <a:spcPct val="0"/>
                  </a:spcBef>
                  <a:defRPr/>
                </a:pPr>
                <a:r>
                  <a:rPr lang="en-US" sz="2100">
                    <a:solidFill>
                      <a:srgbClr val="FFFFFF"/>
                    </a:solidFill>
                  </a:rPr>
                  <a:t>2018</a:t>
                </a:r>
                <a:endParaRPr lang="en-US" sz="21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0" name="íŝlîdé"/>
              <p:cNvGrpSpPr/>
              <p:nvPr/>
            </p:nvGrpSpPr>
            <p:grpSpPr>
              <a:xfrm>
                <a:off x="5363838" y="2151137"/>
                <a:ext cx="1206895" cy="1206894"/>
                <a:chOff x="5435627" y="2453216"/>
                <a:chExt cx="1088558" cy="1088557"/>
              </a:xfrm>
              <a:effectLst/>
            </p:grpSpPr>
            <p:sp>
              <p:nvSpPr>
                <p:cNvPr id="33" name="ïš1îḍe"/>
                <p:cNvSpPr/>
                <p:nvPr/>
              </p:nvSpPr>
              <p:spPr>
                <a:xfrm>
                  <a:off x="5435627" y="2453216"/>
                  <a:ext cx="1088558" cy="1088557"/>
                </a:xfrm>
                <a:custGeom>
                  <a:avLst/>
                  <a:gdLst>
                    <a:gd name="connsiteX0" fmla="*/ 0 w 905504"/>
                    <a:gd name="connsiteY0" fmla="*/ 452752 h 905504"/>
                    <a:gd name="connsiteX1" fmla="*/ 132608 w 905504"/>
                    <a:gd name="connsiteY1" fmla="*/ 132608 h 905504"/>
                    <a:gd name="connsiteX2" fmla="*/ 452752 w 905504"/>
                    <a:gd name="connsiteY2" fmla="*/ 0 h 905504"/>
                    <a:gd name="connsiteX3" fmla="*/ 772896 w 905504"/>
                    <a:gd name="connsiteY3" fmla="*/ 132608 h 905504"/>
                    <a:gd name="connsiteX4" fmla="*/ 905504 w 905504"/>
                    <a:gd name="connsiteY4" fmla="*/ 452752 h 905504"/>
                    <a:gd name="connsiteX5" fmla="*/ 772896 w 905504"/>
                    <a:gd name="connsiteY5" fmla="*/ 772896 h 905504"/>
                    <a:gd name="connsiteX6" fmla="*/ 452752 w 905504"/>
                    <a:gd name="connsiteY6" fmla="*/ 905504 h 905504"/>
                    <a:gd name="connsiteX7" fmla="*/ 132608 w 905504"/>
                    <a:gd name="connsiteY7" fmla="*/ 772896 h 905504"/>
                    <a:gd name="connsiteX8" fmla="*/ 0 w 905504"/>
                    <a:gd name="connsiteY8" fmla="*/ 452752 h 905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5504" h="905504">
                      <a:moveTo>
                        <a:pt x="0" y="452752"/>
                      </a:moveTo>
                      <a:cubicBezTo>
                        <a:pt x="0" y="332675"/>
                        <a:pt x="47701" y="217515"/>
                        <a:pt x="132608" y="132608"/>
                      </a:cubicBezTo>
                      <a:cubicBezTo>
                        <a:pt x="217516" y="47701"/>
                        <a:pt x="332675" y="0"/>
                        <a:pt x="452752" y="0"/>
                      </a:cubicBezTo>
                      <a:cubicBezTo>
                        <a:pt x="572829" y="0"/>
                        <a:pt x="687989" y="47701"/>
                        <a:pt x="772896" y="132608"/>
                      </a:cubicBezTo>
                      <a:cubicBezTo>
                        <a:pt x="857803" y="217516"/>
                        <a:pt x="905504" y="332675"/>
                        <a:pt x="905504" y="452752"/>
                      </a:cubicBezTo>
                      <a:cubicBezTo>
                        <a:pt x="905504" y="572829"/>
                        <a:pt x="857803" y="687989"/>
                        <a:pt x="772896" y="772896"/>
                      </a:cubicBezTo>
                      <a:cubicBezTo>
                        <a:pt x="687988" y="857803"/>
                        <a:pt x="572829" y="905504"/>
                        <a:pt x="452752" y="905504"/>
                      </a:cubicBezTo>
                      <a:cubicBezTo>
                        <a:pt x="332675" y="905504"/>
                        <a:pt x="217515" y="857803"/>
                        <a:pt x="132608" y="772896"/>
                      </a:cubicBezTo>
                      <a:cubicBezTo>
                        <a:pt x="47701" y="687988"/>
                        <a:pt x="0" y="572829"/>
                        <a:pt x="0" y="4527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ṧļïḋe"/>
                <p:cNvSpPr/>
                <p:nvPr/>
              </p:nvSpPr>
              <p:spPr bwMode="auto">
                <a:xfrm>
                  <a:off x="5694691" y="2765149"/>
                  <a:ext cx="580129" cy="436933"/>
                </a:xfrm>
                <a:custGeom>
                  <a:avLst/>
                  <a:gdLst/>
                  <a:ahLst/>
                  <a:cxnLst>
                    <a:cxn ang="0">
                      <a:pos x="158" y="119"/>
                    </a:cxn>
                    <a:cxn ang="0">
                      <a:pos x="0" y="119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9" y="108"/>
                    </a:cxn>
                    <a:cxn ang="0">
                      <a:pos x="158" y="108"/>
                    </a:cxn>
                    <a:cxn ang="0">
                      <a:pos x="158" y="119"/>
                    </a:cxn>
                    <a:cxn ang="0">
                      <a:pos x="50" y="99"/>
                    </a:cxn>
                    <a:cxn ang="0">
                      <a:pos x="29" y="99"/>
                    </a:cxn>
                    <a:cxn ang="0">
                      <a:pos x="29" y="60"/>
                    </a:cxn>
                    <a:cxn ang="0">
                      <a:pos x="50" y="60"/>
                    </a:cxn>
                    <a:cxn ang="0">
                      <a:pos x="50" y="99"/>
                    </a:cxn>
                    <a:cxn ang="0">
                      <a:pos x="78" y="99"/>
                    </a:cxn>
                    <a:cxn ang="0">
                      <a:pos x="59" y="99"/>
                    </a:cxn>
                    <a:cxn ang="0">
                      <a:pos x="59" y="19"/>
                    </a:cxn>
                    <a:cxn ang="0">
                      <a:pos x="78" y="19"/>
                    </a:cxn>
                    <a:cxn ang="0">
                      <a:pos x="78" y="99"/>
                    </a:cxn>
                    <a:cxn ang="0">
                      <a:pos x="109" y="99"/>
                    </a:cxn>
                    <a:cxn ang="0">
                      <a:pos x="89" y="99"/>
                    </a:cxn>
                    <a:cxn ang="0">
                      <a:pos x="89" y="39"/>
                    </a:cxn>
                    <a:cxn ang="0">
                      <a:pos x="109" y="39"/>
                    </a:cxn>
                    <a:cxn ang="0">
                      <a:pos x="109" y="99"/>
                    </a:cxn>
                    <a:cxn ang="0">
                      <a:pos x="139" y="99"/>
                    </a:cxn>
                    <a:cxn ang="0">
                      <a:pos x="119" y="99"/>
                    </a:cxn>
                    <a:cxn ang="0">
                      <a:pos x="119" y="11"/>
                    </a:cxn>
                    <a:cxn ang="0">
                      <a:pos x="139" y="11"/>
                    </a:cxn>
                    <a:cxn ang="0">
                      <a:pos x="139" y="99"/>
                    </a:cxn>
                  </a:cxnLst>
                  <a:rect l="0" t="0" r="r" b="b"/>
                  <a:pathLst>
                    <a:path w="158" h="119">
                      <a:moveTo>
                        <a:pt x="158" y="119"/>
                      </a:moveTo>
                      <a:lnTo>
                        <a:pt x="0" y="119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9" y="108"/>
                      </a:lnTo>
                      <a:lnTo>
                        <a:pt x="158" y="108"/>
                      </a:lnTo>
                      <a:lnTo>
                        <a:pt x="158" y="119"/>
                      </a:lnTo>
                      <a:close/>
                      <a:moveTo>
                        <a:pt x="50" y="99"/>
                      </a:moveTo>
                      <a:lnTo>
                        <a:pt x="29" y="99"/>
                      </a:lnTo>
                      <a:lnTo>
                        <a:pt x="29" y="60"/>
                      </a:lnTo>
                      <a:lnTo>
                        <a:pt x="50" y="60"/>
                      </a:lnTo>
                      <a:lnTo>
                        <a:pt x="50" y="99"/>
                      </a:lnTo>
                      <a:close/>
                      <a:moveTo>
                        <a:pt x="78" y="99"/>
                      </a:moveTo>
                      <a:lnTo>
                        <a:pt x="59" y="99"/>
                      </a:lnTo>
                      <a:lnTo>
                        <a:pt x="59" y="19"/>
                      </a:lnTo>
                      <a:lnTo>
                        <a:pt x="78" y="19"/>
                      </a:lnTo>
                      <a:lnTo>
                        <a:pt x="78" y="99"/>
                      </a:lnTo>
                      <a:close/>
                      <a:moveTo>
                        <a:pt x="109" y="99"/>
                      </a:moveTo>
                      <a:lnTo>
                        <a:pt x="89" y="99"/>
                      </a:lnTo>
                      <a:lnTo>
                        <a:pt x="89" y="39"/>
                      </a:lnTo>
                      <a:lnTo>
                        <a:pt x="109" y="39"/>
                      </a:lnTo>
                      <a:lnTo>
                        <a:pt x="109" y="99"/>
                      </a:lnTo>
                      <a:close/>
                      <a:moveTo>
                        <a:pt x="139" y="99"/>
                      </a:moveTo>
                      <a:lnTo>
                        <a:pt x="119" y="99"/>
                      </a:lnTo>
                      <a:lnTo>
                        <a:pt x="119" y="11"/>
                      </a:lnTo>
                      <a:lnTo>
                        <a:pt x="139" y="11"/>
                      </a:lnTo>
                      <a:lnTo>
                        <a:pt x="139" y="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1" name="ïṧḻiḍé"/>
              <p:cNvGrpSpPr/>
              <p:nvPr/>
            </p:nvGrpSpPr>
            <p:grpSpPr>
              <a:xfrm>
                <a:off x="1751254" y="2151137"/>
                <a:ext cx="1206895" cy="1206894"/>
                <a:chOff x="2177259" y="2453216"/>
                <a:chExt cx="1088558" cy="1088557"/>
              </a:xfrm>
              <a:effectLst/>
            </p:grpSpPr>
            <p:sp>
              <p:nvSpPr>
                <p:cNvPr id="31" name="íṥḻiḓè"/>
                <p:cNvSpPr/>
                <p:nvPr/>
              </p:nvSpPr>
              <p:spPr>
                <a:xfrm>
                  <a:off x="2177259" y="2453216"/>
                  <a:ext cx="1088558" cy="1088557"/>
                </a:xfrm>
                <a:custGeom>
                  <a:avLst/>
                  <a:gdLst>
                    <a:gd name="connsiteX0" fmla="*/ 0 w 905504"/>
                    <a:gd name="connsiteY0" fmla="*/ 452752 h 905504"/>
                    <a:gd name="connsiteX1" fmla="*/ 132608 w 905504"/>
                    <a:gd name="connsiteY1" fmla="*/ 132608 h 905504"/>
                    <a:gd name="connsiteX2" fmla="*/ 452752 w 905504"/>
                    <a:gd name="connsiteY2" fmla="*/ 0 h 905504"/>
                    <a:gd name="connsiteX3" fmla="*/ 772896 w 905504"/>
                    <a:gd name="connsiteY3" fmla="*/ 132608 h 905504"/>
                    <a:gd name="connsiteX4" fmla="*/ 905504 w 905504"/>
                    <a:gd name="connsiteY4" fmla="*/ 452752 h 905504"/>
                    <a:gd name="connsiteX5" fmla="*/ 772896 w 905504"/>
                    <a:gd name="connsiteY5" fmla="*/ 772896 h 905504"/>
                    <a:gd name="connsiteX6" fmla="*/ 452752 w 905504"/>
                    <a:gd name="connsiteY6" fmla="*/ 905504 h 905504"/>
                    <a:gd name="connsiteX7" fmla="*/ 132608 w 905504"/>
                    <a:gd name="connsiteY7" fmla="*/ 772896 h 905504"/>
                    <a:gd name="connsiteX8" fmla="*/ 0 w 905504"/>
                    <a:gd name="connsiteY8" fmla="*/ 452752 h 905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5504" h="905504">
                      <a:moveTo>
                        <a:pt x="0" y="452752"/>
                      </a:moveTo>
                      <a:cubicBezTo>
                        <a:pt x="0" y="332675"/>
                        <a:pt x="47701" y="217515"/>
                        <a:pt x="132608" y="132608"/>
                      </a:cubicBezTo>
                      <a:cubicBezTo>
                        <a:pt x="217516" y="47701"/>
                        <a:pt x="332675" y="0"/>
                        <a:pt x="452752" y="0"/>
                      </a:cubicBezTo>
                      <a:cubicBezTo>
                        <a:pt x="572829" y="0"/>
                        <a:pt x="687989" y="47701"/>
                        <a:pt x="772896" y="132608"/>
                      </a:cubicBezTo>
                      <a:cubicBezTo>
                        <a:pt x="857803" y="217516"/>
                        <a:pt x="905504" y="332675"/>
                        <a:pt x="905504" y="452752"/>
                      </a:cubicBezTo>
                      <a:cubicBezTo>
                        <a:pt x="905504" y="572829"/>
                        <a:pt x="857803" y="687989"/>
                        <a:pt x="772896" y="772896"/>
                      </a:cubicBezTo>
                      <a:cubicBezTo>
                        <a:pt x="687988" y="857803"/>
                        <a:pt x="572829" y="905504"/>
                        <a:pt x="452752" y="905504"/>
                      </a:cubicBezTo>
                      <a:cubicBezTo>
                        <a:pt x="332675" y="905504"/>
                        <a:pt x="217515" y="857803"/>
                        <a:pt x="132608" y="772896"/>
                      </a:cubicBezTo>
                      <a:cubicBezTo>
                        <a:pt x="47701" y="687988"/>
                        <a:pt x="0" y="572829"/>
                        <a:pt x="0" y="4527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íṧ1ïḍè"/>
                <p:cNvSpPr/>
                <p:nvPr/>
              </p:nvSpPr>
              <p:spPr bwMode="auto">
                <a:xfrm>
                  <a:off x="2497667" y="2816955"/>
                  <a:ext cx="447741" cy="361081"/>
                </a:xfrm>
                <a:custGeom>
                  <a:avLst/>
                  <a:gdLst/>
                  <a:ahLst/>
                  <a:cxnLst>
                    <a:cxn ang="0">
                      <a:pos x="55" y="27"/>
                    </a:cxn>
                    <a:cxn ang="0">
                      <a:pos x="54" y="27"/>
                    </a:cxn>
                    <a:cxn ang="0">
                      <a:pos x="54" y="27"/>
                    </a:cxn>
                    <a:cxn ang="0">
                      <a:pos x="53" y="27"/>
                    </a:cxn>
                    <a:cxn ang="0">
                      <a:pos x="28" y="6"/>
                    </a:cxn>
                    <a:cxn ang="0">
                      <a:pos x="4" y="27"/>
                    </a:cxn>
                    <a:cxn ang="0">
                      <a:pos x="3" y="27"/>
                    </a:cxn>
                    <a:cxn ang="0">
                      <a:pos x="2" y="27"/>
                    </a:cxn>
                    <a:cxn ang="0">
                      <a:pos x="0" y="24"/>
                    </a:cxn>
                    <a:cxn ang="0">
                      <a:pos x="0" y="23"/>
                    </a:cxn>
                    <a:cxn ang="0">
                      <a:pos x="26" y="1"/>
                    </a:cxn>
                    <a:cxn ang="0">
                      <a:pos x="31" y="1"/>
                    </a:cxn>
                    <a:cxn ang="0">
                      <a:pos x="40" y="8"/>
                    </a:cxn>
                    <a:cxn ang="0">
                      <a:pos x="40" y="1"/>
                    </a:cxn>
                    <a:cxn ang="0">
                      <a:pos x="41" y="0"/>
                    </a:cxn>
                    <a:cxn ang="0">
                      <a:pos x="48" y="0"/>
                    </a:cxn>
                    <a:cxn ang="0">
                      <a:pos x="49" y="1"/>
                    </a:cxn>
                    <a:cxn ang="0">
                      <a:pos x="49" y="16"/>
                    </a:cxn>
                    <a:cxn ang="0">
                      <a:pos x="57" y="23"/>
                    </a:cxn>
                    <a:cxn ang="0">
                      <a:pos x="57" y="24"/>
                    </a:cxn>
                    <a:cxn ang="0">
                      <a:pos x="55" y="27"/>
                    </a:cxn>
                    <a:cxn ang="0">
                      <a:pos x="49" y="44"/>
                    </a:cxn>
                    <a:cxn ang="0">
                      <a:pos x="47" y="46"/>
                    </a:cxn>
                    <a:cxn ang="0">
                      <a:pos x="33" y="46"/>
                    </a:cxn>
                    <a:cxn ang="0">
                      <a:pos x="33" y="32"/>
                    </a:cxn>
                    <a:cxn ang="0">
                      <a:pos x="24" y="32"/>
                    </a:cxn>
                    <a:cxn ang="0">
                      <a:pos x="24" y="46"/>
                    </a:cxn>
                    <a:cxn ang="0">
                      <a:pos x="10" y="46"/>
                    </a:cxn>
                    <a:cxn ang="0">
                      <a:pos x="8" y="44"/>
                    </a:cxn>
                    <a:cxn ang="0">
                      <a:pos x="8" y="27"/>
                    </a:cxn>
                    <a:cxn ang="0">
                      <a:pos x="8" y="26"/>
                    </a:cxn>
                    <a:cxn ang="0">
                      <a:pos x="28" y="9"/>
                    </a:cxn>
                    <a:cxn ang="0">
                      <a:pos x="49" y="26"/>
                    </a:cxn>
                    <a:cxn ang="0">
                      <a:pos x="49" y="27"/>
                    </a:cxn>
                    <a:cxn ang="0">
                      <a:pos x="49" y="44"/>
                    </a:cxn>
                  </a:cxnLst>
                  <a:rect l="0" t="0" r="r" b="b"/>
                  <a:pathLst>
                    <a:path w="57" h="46">
                      <a:moveTo>
                        <a:pt x="55" y="27"/>
                      </a:moveTo>
                      <a:cubicBezTo>
                        <a:pt x="55" y="27"/>
                        <a:pt x="54" y="27"/>
                        <a:pt x="54" y="27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27"/>
                        <a:pt x="53" y="27"/>
                        <a:pt x="53" y="27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7"/>
                        <a:pt x="3" y="27"/>
                        <a:pt x="3" y="27"/>
                      </a:cubicBezTo>
                      <a:cubicBezTo>
                        <a:pt x="3" y="27"/>
                        <a:pt x="2" y="27"/>
                        <a:pt x="2" y="27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4"/>
                        <a:pt x="0" y="23"/>
                        <a:pt x="0" y="23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7" y="0"/>
                        <a:pt x="30" y="0"/>
                        <a:pt x="31" y="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0"/>
                        <a:pt x="41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9" y="0"/>
                        <a:pt x="49" y="1"/>
                        <a:pt x="49" y="1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57" y="23"/>
                        <a:pt x="57" y="23"/>
                        <a:pt x="57" y="23"/>
                      </a:cubicBezTo>
                      <a:cubicBezTo>
                        <a:pt x="57" y="23"/>
                        <a:pt x="57" y="24"/>
                        <a:pt x="57" y="24"/>
                      </a:cubicBezTo>
                      <a:lnTo>
                        <a:pt x="55" y="27"/>
                      </a:lnTo>
                      <a:close/>
                      <a:moveTo>
                        <a:pt x="49" y="44"/>
                      </a:moveTo>
                      <a:cubicBezTo>
                        <a:pt x="49" y="45"/>
                        <a:pt x="48" y="46"/>
                        <a:pt x="47" y="46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9" y="46"/>
                        <a:pt x="8" y="45"/>
                        <a:pt x="8" y="44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8" y="27"/>
                        <a:pt x="8" y="26"/>
                        <a:pt x="8" y="26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9" y="27"/>
                        <a:pt x="49" y="27"/>
                      </a:cubicBezTo>
                      <a:lnTo>
                        <a:pt x="49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2" name="ïṥļíḑè"/>
              <p:cNvGrpSpPr/>
              <p:nvPr/>
            </p:nvGrpSpPr>
            <p:grpSpPr>
              <a:xfrm>
                <a:off x="3550413" y="3947572"/>
                <a:ext cx="1206895" cy="1206894"/>
                <a:chOff x="3800010" y="4073509"/>
                <a:chExt cx="1088558" cy="1088557"/>
              </a:xfrm>
              <a:effectLst/>
            </p:grpSpPr>
            <p:sp>
              <p:nvSpPr>
                <p:cNvPr id="29" name="ïṩḷïdê"/>
                <p:cNvSpPr/>
                <p:nvPr/>
              </p:nvSpPr>
              <p:spPr>
                <a:xfrm>
                  <a:off x="3800010" y="4073509"/>
                  <a:ext cx="1088558" cy="1088557"/>
                </a:xfrm>
                <a:custGeom>
                  <a:avLst/>
                  <a:gdLst>
                    <a:gd name="connsiteX0" fmla="*/ 0 w 905504"/>
                    <a:gd name="connsiteY0" fmla="*/ 452752 h 905504"/>
                    <a:gd name="connsiteX1" fmla="*/ 132608 w 905504"/>
                    <a:gd name="connsiteY1" fmla="*/ 132608 h 905504"/>
                    <a:gd name="connsiteX2" fmla="*/ 452752 w 905504"/>
                    <a:gd name="connsiteY2" fmla="*/ 0 h 905504"/>
                    <a:gd name="connsiteX3" fmla="*/ 772896 w 905504"/>
                    <a:gd name="connsiteY3" fmla="*/ 132608 h 905504"/>
                    <a:gd name="connsiteX4" fmla="*/ 905504 w 905504"/>
                    <a:gd name="connsiteY4" fmla="*/ 452752 h 905504"/>
                    <a:gd name="connsiteX5" fmla="*/ 772896 w 905504"/>
                    <a:gd name="connsiteY5" fmla="*/ 772896 h 905504"/>
                    <a:gd name="connsiteX6" fmla="*/ 452752 w 905504"/>
                    <a:gd name="connsiteY6" fmla="*/ 905504 h 905504"/>
                    <a:gd name="connsiteX7" fmla="*/ 132608 w 905504"/>
                    <a:gd name="connsiteY7" fmla="*/ 772896 h 905504"/>
                    <a:gd name="connsiteX8" fmla="*/ 0 w 905504"/>
                    <a:gd name="connsiteY8" fmla="*/ 452752 h 905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5504" h="905504">
                      <a:moveTo>
                        <a:pt x="0" y="452752"/>
                      </a:moveTo>
                      <a:cubicBezTo>
                        <a:pt x="0" y="332675"/>
                        <a:pt x="47701" y="217515"/>
                        <a:pt x="132608" y="132608"/>
                      </a:cubicBezTo>
                      <a:cubicBezTo>
                        <a:pt x="217516" y="47701"/>
                        <a:pt x="332675" y="0"/>
                        <a:pt x="452752" y="0"/>
                      </a:cubicBezTo>
                      <a:cubicBezTo>
                        <a:pt x="572829" y="0"/>
                        <a:pt x="687989" y="47701"/>
                        <a:pt x="772896" y="132608"/>
                      </a:cubicBezTo>
                      <a:cubicBezTo>
                        <a:pt x="857803" y="217516"/>
                        <a:pt x="905504" y="332675"/>
                        <a:pt x="905504" y="452752"/>
                      </a:cubicBezTo>
                      <a:cubicBezTo>
                        <a:pt x="905504" y="572829"/>
                        <a:pt x="857803" y="687989"/>
                        <a:pt x="772896" y="772896"/>
                      </a:cubicBezTo>
                      <a:cubicBezTo>
                        <a:pt x="687988" y="857803"/>
                        <a:pt x="572829" y="905504"/>
                        <a:pt x="452752" y="905504"/>
                      </a:cubicBezTo>
                      <a:cubicBezTo>
                        <a:pt x="332675" y="905504"/>
                        <a:pt x="217515" y="857803"/>
                        <a:pt x="132608" y="772896"/>
                      </a:cubicBezTo>
                      <a:cubicBezTo>
                        <a:pt x="47701" y="687988"/>
                        <a:pt x="0" y="572829"/>
                        <a:pt x="0" y="4527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išḻîḋè"/>
                <p:cNvSpPr/>
                <p:nvPr/>
              </p:nvSpPr>
              <p:spPr bwMode="auto">
                <a:xfrm>
                  <a:off x="4120472" y="4411882"/>
                  <a:ext cx="487985" cy="480913"/>
                </a:xfrm>
                <a:custGeom>
                  <a:avLst/>
                  <a:gdLst/>
                  <a:ahLst/>
                  <a:cxnLst>
                    <a:cxn ang="0">
                      <a:pos x="59" y="63"/>
                    </a:cxn>
                    <a:cxn ang="0">
                      <a:pos x="55" y="61"/>
                    </a:cxn>
                    <a:cxn ang="0">
                      <a:pos x="42" y="48"/>
                    </a:cxn>
                    <a:cxn ang="0">
                      <a:pos x="27" y="53"/>
                    </a:cxn>
                    <a:cxn ang="0">
                      <a:pos x="0" y="26"/>
                    </a:cxn>
                    <a:cxn ang="0">
                      <a:pos x="27" y="0"/>
                    </a:cxn>
                    <a:cxn ang="0">
                      <a:pos x="54" y="26"/>
                    </a:cxn>
                    <a:cxn ang="0">
                      <a:pos x="49" y="41"/>
                    </a:cxn>
                    <a:cxn ang="0">
                      <a:pos x="62" y="54"/>
                    </a:cxn>
                    <a:cxn ang="0">
                      <a:pos x="64" y="58"/>
                    </a:cxn>
                    <a:cxn ang="0">
                      <a:pos x="59" y="63"/>
                    </a:cxn>
                    <a:cxn ang="0">
                      <a:pos x="27" y="9"/>
                    </a:cxn>
                    <a:cxn ang="0">
                      <a:pos x="10" y="26"/>
                    </a:cxn>
                    <a:cxn ang="0">
                      <a:pos x="27" y="43"/>
                    </a:cxn>
                    <a:cxn ang="0">
                      <a:pos x="44" y="26"/>
                    </a:cxn>
                    <a:cxn ang="0">
                      <a:pos x="27" y="9"/>
                    </a:cxn>
                  </a:cxnLst>
                  <a:rect l="0" t="0" r="r" b="b"/>
                  <a:pathLst>
                    <a:path w="64" h="63">
                      <a:moveTo>
                        <a:pt x="59" y="63"/>
                      </a:moveTo>
                      <a:cubicBezTo>
                        <a:pt x="57" y="63"/>
                        <a:pt x="56" y="62"/>
                        <a:pt x="55" y="61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38" y="51"/>
                        <a:pt x="33" y="53"/>
                        <a:pt x="27" y="53"/>
                      </a:cubicBezTo>
                      <a:cubicBezTo>
                        <a:pt x="12" y="53"/>
                        <a:pt x="0" y="41"/>
                        <a:pt x="0" y="26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4" y="12"/>
                        <a:pt x="54" y="26"/>
                      </a:cubicBezTo>
                      <a:cubicBezTo>
                        <a:pt x="54" y="32"/>
                        <a:pt x="52" y="37"/>
                        <a:pt x="49" y="41"/>
                      </a:cubicBezTo>
                      <a:cubicBezTo>
                        <a:pt x="62" y="54"/>
                        <a:pt x="62" y="54"/>
                        <a:pt x="62" y="54"/>
                      </a:cubicBezTo>
                      <a:cubicBezTo>
                        <a:pt x="63" y="55"/>
                        <a:pt x="64" y="57"/>
                        <a:pt x="64" y="58"/>
                      </a:cubicBezTo>
                      <a:cubicBezTo>
                        <a:pt x="64" y="61"/>
                        <a:pt x="61" y="63"/>
                        <a:pt x="59" y="63"/>
                      </a:cubicBezTo>
                      <a:close/>
                      <a:moveTo>
                        <a:pt x="27" y="9"/>
                      </a:moveTo>
                      <a:cubicBezTo>
                        <a:pt x="18" y="9"/>
                        <a:pt x="10" y="17"/>
                        <a:pt x="10" y="26"/>
                      </a:cubicBezTo>
                      <a:cubicBezTo>
                        <a:pt x="10" y="36"/>
                        <a:pt x="18" y="43"/>
                        <a:pt x="27" y="43"/>
                      </a:cubicBezTo>
                      <a:cubicBezTo>
                        <a:pt x="37" y="43"/>
                        <a:pt x="44" y="36"/>
                        <a:pt x="44" y="26"/>
                      </a:cubicBezTo>
                      <a:cubicBezTo>
                        <a:pt x="44" y="17"/>
                        <a:pt x="37" y="9"/>
                        <a:pt x="27" y="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3" name="ï$1ïḑe"/>
              <p:cNvGrpSpPr/>
              <p:nvPr/>
            </p:nvGrpSpPr>
            <p:grpSpPr>
              <a:xfrm>
                <a:off x="7187829" y="3947572"/>
                <a:ext cx="1206895" cy="1206894"/>
                <a:chOff x="7080775" y="4073509"/>
                <a:chExt cx="1088558" cy="1088557"/>
              </a:xfrm>
              <a:effectLst/>
            </p:grpSpPr>
            <p:sp>
              <p:nvSpPr>
                <p:cNvPr id="27" name="i$ļîḓe"/>
                <p:cNvSpPr/>
                <p:nvPr/>
              </p:nvSpPr>
              <p:spPr>
                <a:xfrm>
                  <a:off x="7080775" y="4073509"/>
                  <a:ext cx="1088558" cy="1088557"/>
                </a:xfrm>
                <a:custGeom>
                  <a:avLst/>
                  <a:gdLst>
                    <a:gd name="connsiteX0" fmla="*/ 0 w 905504"/>
                    <a:gd name="connsiteY0" fmla="*/ 452752 h 905504"/>
                    <a:gd name="connsiteX1" fmla="*/ 132608 w 905504"/>
                    <a:gd name="connsiteY1" fmla="*/ 132608 h 905504"/>
                    <a:gd name="connsiteX2" fmla="*/ 452752 w 905504"/>
                    <a:gd name="connsiteY2" fmla="*/ 0 h 905504"/>
                    <a:gd name="connsiteX3" fmla="*/ 772896 w 905504"/>
                    <a:gd name="connsiteY3" fmla="*/ 132608 h 905504"/>
                    <a:gd name="connsiteX4" fmla="*/ 905504 w 905504"/>
                    <a:gd name="connsiteY4" fmla="*/ 452752 h 905504"/>
                    <a:gd name="connsiteX5" fmla="*/ 772896 w 905504"/>
                    <a:gd name="connsiteY5" fmla="*/ 772896 h 905504"/>
                    <a:gd name="connsiteX6" fmla="*/ 452752 w 905504"/>
                    <a:gd name="connsiteY6" fmla="*/ 905504 h 905504"/>
                    <a:gd name="connsiteX7" fmla="*/ 132608 w 905504"/>
                    <a:gd name="connsiteY7" fmla="*/ 772896 h 905504"/>
                    <a:gd name="connsiteX8" fmla="*/ 0 w 905504"/>
                    <a:gd name="connsiteY8" fmla="*/ 452752 h 905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5504" h="905504">
                      <a:moveTo>
                        <a:pt x="0" y="452752"/>
                      </a:moveTo>
                      <a:cubicBezTo>
                        <a:pt x="0" y="332675"/>
                        <a:pt x="47701" y="217515"/>
                        <a:pt x="132608" y="132608"/>
                      </a:cubicBezTo>
                      <a:cubicBezTo>
                        <a:pt x="217516" y="47701"/>
                        <a:pt x="332675" y="0"/>
                        <a:pt x="452752" y="0"/>
                      </a:cubicBezTo>
                      <a:cubicBezTo>
                        <a:pt x="572829" y="0"/>
                        <a:pt x="687989" y="47701"/>
                        <a:pt x="772896" y="132608"/>
                      </a:cubicBezTo>
                      <a:cubicBezTo>
                        <a:pt x="857803" y="217516"/>
                        <a:pt x="905504" y="332675"/>
                        <a:pt x="905504" y="452752"/>
                      </a:cubicBezTo>
                      <a:cubicBezTo>
                        <a:pt x="905504" y="572829"/>
                        <a:pt x="857803" y="687989"/>
                        <a:pt x="772896" y="772896"/>
                      </a:cubicBezTo>
                      <a:cubicBezTo>
                        <a:pt x="687988" y="857803"/>
                        <a:pt x="572829" y="905504"/>
                        <a:pt x="452752" y="905504"/>
                      </a:cubicBezTo>
                      <a:cubicBezTo>
                        <a:pt x="332675" y="905504"/>
                        <a:pt x="217515" y="857803"/>
                        <a:pt x="132608" y="772896"/>
                      </a:cubicBezTo>
                      <a:cubicBezTo>
                        <a:pt x="47701" y="687988"/>
                        <a:pt x="0" y="572829"/>
                        <a:pt x="0" y="45275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8" name="íṣľíďè"/>
                <p:cNvSpPr>
                  <a:spLocks noChangeAspect="1"/>
                </p:cNvSpPr>
                <p:nvPr/>
              </p:nvSpPr>
              <p:spPr bwMode="auto">
                <a:xfrm>
                  <a:off x="7386505" y="4377331"/>
                  <a:ext cx="477099" cy="480913"/>
                </a:xfrm>
                <a:custGeom>
                  <a:avLst/>
                  <a:gdLst/>
                  <a:ahLst/>
                  <a:cxnLst>
                    <a:cxn ang="0">
                      <a:pos x="58" y="33"/>
                    </a:cxn>
                    <a:cxn ang="0">
                      <a:pos x="57" y="34"/>
                    </a:cxn>
                    <a:cxn ang="0">
                      <a:pos x="50" y="35"/>
                    </a:cxn>
                    <a:cxn ang="0">
                      <a:pos x="49" y="39"/>
                    </a:cxn>
                    <a:cxn ang="0">
                      <a:pos x="53" y="44"/>
                    </a:cxn>
                    <a:cxn ang="0">
                      <a:pos x="53" y="45"/>
                    </a:cxn>
                    <a:cxn ang="0">
                      <a:pos x="53" y="46"/>
                    </a:cxn>
                    <a:cxn ang="0">
                      <a:pos x="45" y="53"/>
                    </a:cxn>
                    <a:cxn ang="0">
                      <a:pos x="44" y="52"/>
                    </a:cxn>
                    <a:cxn ang="0">
                      <a:pos x="39" y="48"/>
                    </a:cxn>
                    <a:cxn ang="0">
                      <a:pos x="36" y="50"/>
                    </a:cxn>
                    <a:cxn ang="0">
                      <a:pos x="34" y="57"/>
                    </a:cxn>
                    <a:cxn ang="0">
                      <a:pos x="33" y="58"/>
                    </a:cxn>
                    <a:cxn ang="0">
                      <a:pos x="25" y="58"/>
                    </a:cxn>
                    <a:cxn ang="0">
                      <a:pos x="23" y="57"/>
                    </a:cxn>
                    <a:cxn ang="0">
                      <a:pos x="22" y="50"/>
                    </a:cxn>
                    <a:cxn ang="0">
                      <a:pos x="19" y="48"/>
                    </a:cxn>
                    <a:cxn ang="0">
                      <a:pos x="14" y="52"/>
                    </a:cxn>
                    <a:cxn ang="0">
                      <a:pos x="13" y="53"/>
                    </a:cxn>
                    <a:cxn ang="0">
                      <a:pos x="12" y="52"/>
                    </a:cxn>
                    <a:cxn ang="0">
                      <a:pos x="5" y="46"/>
                    </a:cxn>
                    <a:cxn ang="0">
                      <a:pos x="5" y="45"/>
                    </a:cxn>
                    <a:cxn ang="0">
                      <a:pos x="5" y="44"/>
                    </a:cxn>
                    <a:cxn ang="0">
                      <a:pos x="9" y="39"/>
                    </a:cxn>
                    <a:cxn ang="0">
                      <a:pos x="8" y="35"/>
                    </a:cxn>
                    <a:cxn ang="0">
                      <a:pos x="1" y="34"/>
                    </a:cxn>
                    <a:cxn ang="0">
                      <a:pos x="0" y="33"/>
                    </a:cxn>
                    <a:cxn ang="0">
                      <a:pos x="0" y="24"/>
                    </a:cxn>
                    <a:cxn ang="0">
                      <a:pos x="1" y="23"/>
                    </a:cxn>
                    <a:cxn ang="0">
                      <a:pos x="8" y="22"/>
                    </a:cxn>
                    <a:cxn ang="0">
                      <a:pos x="9" y="18"/>
                    </a:cxn>
                    <a:cxn ang="0">
                      <a:pos x="5" y="13"/>
                    </a:cxn>
                    <a:cxn ang="0">
                      <a:pos x="5" y="12"/>
                    </a:cxn>
                    <a:cxn ang="0">
                      <a:pos x="5" y="11"/>
                    </a:cxn>
                    <a:cxn ang="0">
                      <a:pos x="13" y="5"/>
                    </a:cxn>
                    <a:cxn ang="0">
                      <a:pos x="14" y="5"/>
                    </a:cxn>
                    <a:cxn ang="0">
                      <a:pos x="19" y="9"/>
                    </a:cxn>
                    <a:cxn ang="0">
                      <a:pos x="22" y="8"/>
                    </a:cxn>
                    <a:cxn ang="0">
                      <a:pos x="23" y="1"/>
                    </a:cxn>
                    <a:cxn ang="0">
                      <a:pos x="25" y="0"/>
                    </a:cxn>
                    <a:cxn ang="0">
                      <a:pos x="33" y="0"/>
                    </a:cxn>
                    <a:cxn ang="0">
                      <a:pos x="34" y="1"/>
                    </a:cxn>
                    <a:cxn ang="0">
                      <a:pos x="36" y="8"/>
                    </a:cxn>
                    <a:cxn ang="0">
                      <a:pos x="39" y="9"/>
                    </a:cxn>
                    <a:cxn ang="0">
                      <a:pos x="44" y="5"/>
                    </a:cxn>
                    <a:cxn ang="0">
                      <a:pos x="45" y="5"/>
                    </a:cxn>
                    <a:cxn ang="0">
                      <a:pos x="46" y="5"/>
                    </a:cxn>
                    <a:cxn ang="0">
                      <a:pos x="52" y="12"/>
                    </a:cxn>
                    <a:cxn ang="0">
                      <a:pos x="53" y="12"/>
                    </a:cxn>
                    <a:cxn ang="0">
                      <a:pos x="52" y="13"/>
                    </a:cxn>
                    <a:cxn ang="0">
                      <a:pos x="48" y="18"/>
                    </a:cxn>
                    <a:cxn ang="0">
                      <a:pos x="50" y="22"/>
                    </a:cxn>
                    <a:cxn ang="0">
                      <a:pos x="57" y="23"/>
                    </a:cxn>
                    <a:cxn ang="0">
                      <a:pos x="58" y="25"/>
                    </a:cxn>
                    <a:cxn ang="0">
                      <a:pos x="58" y="33"/>
                    </a:cxn>
                    <a:cxn ang="0">
                      <a:pos x="29" y="19"/>
                    </a:cxn>
                    <a:cxn ang="0">
                      <a:pos x="19" y="29"/>
                    </a:cxn>
                    <a:cxn ang="0">
                      <a:pos x="29" y="38"/>
                    </a:cxn>
                    <a:cxn ang="0">
                      <a:pos x="39" y="29"/>
                    </a:cxn>
                    <a:cxn ang="0">
                      <a:pos x="29" y="19"/>
                    </a:cxn>
                  </a:cxnLst>
                  <a:rect l="0" t="0" r="r" b="b"/>
                  <a:pathLst>
                    <a:path w="58" h="58">
                      <a:moveTo>
                        <a:pt x="58" y="33"/>
                      </a:moveTo>
                      <a:cubicBezTo>
                        <a:pt x="58" y="34"/>
                        <a:pt x="58" y="34"/>
                        <a:pt x="57" y="34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7"/>
                        <a:pt x="49" y="38"/>
                        <a:pt x="49" y="39"/>
                      </a:cubicBezTo>
                      <a:cubicBezTo>
                        <a:pt x="50" y="41"/>
                        <a:pt x="51" y="42"/>
                        <a:pt x="53" y="44"/>
                      </a:cubicBezTo>
                      <a:cubicBezTo>
                        <a:pt x="53" y="44"/>
                        <a:pt x="53" y="45"/>
                        <a:pt x="53" y="45"/>
                      </a:cubicBezTo>
                      <a:cubicBezTo>
                        <a:pt x="53" y="45"/>
                        <a:pt x="53" y="46"/>
                        <a:pt x="53" y="46"/>
                      </a:cubicBezTo>
                      <a:cubicBezTo>
                        <a:pt x="52" y="47"/>
                        <a:pt x="47" y="53"/>
                        <a:pt x="45" y="53"/>
                      </a:cubicBezTo>
                      <a:cubicBezTo>
                        <a:pt x="45" y="53"/>
                        <a:pt x="45" y="53"/>
                        <a:pt x="44" y="52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8" y="49"/>
                        <a:pt x="37" y="49"/>
                        <a:pt x="36" y="50"/>
                      </a:cubicBezTo>
                      <a:cubicBezTo>
                        <a:pt x="35" y="52"/>
                        <a:pt x="35" y="55"/>
                        <a:pt x="34" y="57"/>
                      </a:cubicBezTo>
                      <a:cubicBezTo>
                        <a:pt x="34" y="57"/>
                        <a:pt x="34" y="58"/>
                        <a:pt x="33" y="58"/>
                      </a:cubicBezTo>
                      <a:cubicBezTo>
                        <a:pt x="25" y="58"/>
                        <a:pt x="25" y="58"/>
                        <a:pt x="25" y="58"/>
                      </a:cubicBezTo>
                      <a:cubicBezTo>
                        <a:pt x="24" y="58"/>
                        <a:pt x="23" y="57"/>
                        <a:pt x="23" y="57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1" y="49"/>
                        <a:pt x="20" y="49"/>
                        <a:pt x="19" y="48"/>
                      </a:cubicBezTo>
                      <a:cubicBezTo>
                        <a:pt x="14" y="52"/>
                        <a:pt x="14" y="52"/>
                        <a:pt x="14" y="52"/>
                      </a:cubicBezTo>
                      <a:cubicBezTo>
                        <a:pt x="13" y="53"/>
                        <a:pt x="13" y="53"/>
                        <a:pt x="13" y="53"/>
                      </a:cubicBezTo>
                      <a:cubicBezTo>
                        <a:pt x="12" y="53"/>
                        <a:pt x="12" y="53"/>
                        <a:pt x="12" y="52"/>
                      </a:cubicBezTo>
                      <a:cubicBezTo>
                        <a:pt x="10" y="50"/>
                        <a:pt x="7" y="48"/>
                        <a:pt x="5" y="46"/>
                      </a:cubicBezTo>
                      <a:cubicBezTo>
                        <a:pt x="5" y="46"/>
                        <a:pt x="5" y="45"/>
                        <a:pt x="5" y="45"/>
                      </a:cubicBezTo>
                      <a:cubicBezTo>
                        <a:pt x="5" y="45"/>
                        <a:pt x="5" y="44"/>
                        <a:pt x="5" y="44"/>
                      </a:cubicBezTo>
                      <a:cubicBezTo>
                        <a:pt x="7" y="42"/>
                        <a:pt x="8" y="41"/>
                        <a:pt x="9" y="39"/>
                      </a:cubicBezTo>
                      <a:cubicBezTo>
                        <a:pt x="9" y="38"/>
                        <a:pt x="8" y="37"/>
                        <a:pt x="8" y="35"/>
                      </a:cubicBezTo>
                      <a:cubicBezTo>
                        <a:pt x="1" y="34"/>
                        <a:pt x="1" y="34"/>
                        <a:pt x="1" y="34"/>
                      </a:cubicBezTo>
                      <a:cubicBezTo>
                        <a:pt x="0" y="34"/>
                        <a:pt x="0" y="33"/>
                        <a:pt x="0" y="33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1"/>
                        <a:pt x="9" y="20"/>
                        <a:pt x="9" y="18"/>
                      </a:cubicBezTo>
                      <a:cubicBezTo>
                        <a:pt x="8" y="17"/>
                        <a:pt x="7" y="15"/>
                        <a:pt x="5" y="13"/>
                      </a:cubicBezTo>
                      <a:cubicBezTo>
                        <a:pt x="5" y="13"/>
                        <a:pt x="5" y="13"/>
                        <a:pt x="5" y="12"/>
                      </a:cubicBezTo>
                      <a:cubicBezTo>
                        <a:pt x="5" y="12"/>
                        <a:pt x="5" y="12"/>
                        <a:pt x="5" y="11"/>
                      </a:cubicBezTo>
                      <a:cubicBezTo>
                        <a:pt x="6" y="10"/>
                        <a:pt x="11" y="5"/>
                        <a:pt x="13" y="5"/>
                      </a:cubicBezTo>
                      <a:cubicBezTo>
                        <a:pt x="13" y="5"/>
                        <a:pt x="13" y="5"/>
                        <a:pt x="14" y="5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20" y="9"/>
                        <a:pt x="21" y="8"/>
                        <a:pt x="22" y="8"/>
                      </a:cubicBezTo>
                      <a:cubicBezTo>
                        <a:pt x="22" y="5"/>
                        <a:pt x="23" y="3"/>
                        <a:pt x="23" y="1"/>
                      </a:cubicBezTo>
                      <a:cubicBezTo>
                        <a:pt x="23" y="0"/>
                        <a:pt x="24" y="0"/>
                        <a:pt x="25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4" y="0"/>
                        <a:pt x="34" y="0"/>
                        <a:pt x="34" y="1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7" y="8"/>
                        <a:pt x="38" y="9"/>
                        <a:pt x="39" y="9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8" y="7"/>
                        <a:pt x="51" y="9"/>
                        <a:pt x="52" y="12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3" y="13"/>
                        <a:pt x="53" y="13"/>
                        <a:pt x="52" y="13"/>
                      </a:cubicBezTo>
                      <a:cubicBezTo>
                        <a:pt x="51" y="15"/>
                        <a:pt x="50" y="17"/>
                        <a:pt x="48" y="18"/>
                      </a:cubicBezTo>
                      <a:cubicBezTo>
                        <a:pt x="49" y="20"/>
                        <a:pt x="50" y="21"/>
                        <a:pt x="50" y="22"/>
                      </a:cubicBezTo>
                      <a:cubicBezTo>
                        <a:pt x="57" y="23"/>
                        <a:pt x="57" y="23"/>
                        <a:pt x="57" y="23"/>
                      </a:cubicBezTo>
                      <a:cubicBezTo>
                        <a:pt x="58" y="23"/>
                        <a:pt x="58" y="24"/>
                        <a:pt x="58" y="25"/>
                      </a:cubicBezTo>
                      <a:lnTo>
                        <a:pt x="58" y="33"/>
                      </a:lnTo>
                      <a:close/>
                      <a:moveTo>
                        <a:pt x="29" y="19"/>
                      </a:moveTo>
                      <a:cubicBezTo>
                        <a:pt x="24" y="19"/>
                        <a:pt x="19" y="23"/>
                        <a:pt x="19" y="29"/>
                      </a:cubicBezTo>
                      <a:cubicBezTo>
                        <a:pt x="19" y="34"/>
                        <a:pt x="24" y="38"/>
                        <a:pt x="29" y="38"/>
                      </a:cubicBezTo>
                      <a:cubicBezTo>
                        <a:pt x="34" y="38"/>
                        <a:pt x="39" y="34"/>
                        <a:pt x="39" y="29"/>
                      </a:cubicBezTo>
                      <a:cubicBezTo>
                        <a:pt x="39" y="23"/>
                        <a:pt x="34" y="19"/>
                        <a:pt x="29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4" name="ïṩļîdê"/>
              <p:cNvGrpSpPr/>
              <p:nvPr/>
            </p:nvGrpSpPr>
            <p:grpSpPr>
              <a:xfrm>
                <a:off x="9009010" y="2151137"/>
                <a:ext cx="1206895" cy="1206894"/>
                <a:chOff x="8723388" y="2453216"/>
                <a:chExt cx="1088558" cy="1088557"/>
              </a:xfrm>
              <a:effectLst/>
            </p:grpSpPr>
            <p:sp>
              <p:nvSpPr>
                <p:cNvPr id="25" name="íŝḻïḓe"/>
                <p:cNvSpPr/>
                <p:nvPr/>
              </p:nvSpPr>
              <p:spPr>
                <a:xfrm>
                  <a:off x="8723388" y="2453216"/>
                  <a:ext cx="1088558" cy="1088557"/>
                </a:xfrm>
                <a:custGeom>
                  <a:avLst/>
                  <a:gdLst>
                    <a:gd name="connsiteX0" fmla="*/ 0 w 905504"/>
                    <a:gd name="connsiteY0" fmla="*/ 452752 h 905504"/>
                    <a:gd name="connsiteX1" fmla="*/ 132608 w 905504"/>
                    <a:gd name="connsiteY1" fmla="*/ 132608 h 905504"/>
                    <a:gd name="connsiteX2" fmla="*/ 452752 w 905504"/>
                    <a:gd name="connsiteY2" fmla="*/ 0 h 905504"/>
                    <a:gd name="connsiteX3" fmla="*/ 772896 w 905504"/>
                    <a:gd name="connsiteY3" fmla="*/ 132608 h 905504"/>
                    <a:gd name="connsiteX4" fmla="*/ 905504 w 905504"/>
                    <a:gd name="connsiteY4" fmla="*/ 452752 h 905504"/>
                    <a:gd name="connsiteX5" fmla="*/ 772896 w 905504"/>
                    <a:gd name="connsiteY5" fmla="*/ 772896 h 905504"/>
                    <a:gd name="connsiteX6" fmla="*/ 452752 w 905504"/>
                    <a:gd name="connsiteY6" fmla="*/ 905504 h 905504"/>
                    <a:gd name="connsiteX7" fmla="*/ 132608 w 905504"/>
                    <a:gd name="connsiteY7" fmla="*/ 772896 h 905504"/>
                    <a:gd name="connsiteX8" fmla="*/ 0 w 905504"/>
                    <a:gd name="connsiteY8" fmla="*/ 452752 h 905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5504" h="905504">
                      <a:moveTo>
                        <a:pt x="0" y="452752"/>
                      </a:moveTo>
                      <a:cubicBezTo>
                        <a:pt x="0" y="332675"/>
                        <a:pt x="47701" y="217515"/>
                        <a:pt x="132608" y="132608"/>
                      </a:cubicBezTo>
                      <a:cubicBezTo>
                        <a:pt x="217516" y="47701"/>
                        <a:pt x="332675" y="0"/>
                        <a:pt x="452752" y="0"/>
                      </a:cubicBezTo>
                      <a:cubicBezTo>
                        <a:pt x="572829" y="0"/>
                        <a:pt x="687989" y="47701"/>
                        <a:pt x="772896" y="132608"/>
                      </a:cubicBezTo>
                      <a:cubicBezTo>
                        <a:pt x="857803" y="217516"/>
                        <a:pt x="905504" y="332675"/>
                        <a:pt x="905504" y="452752"/>
                      </a:cubicBezTo>
                      <a:cubicBezTo>
                        <a:pt x="905504" y="572829"/>
                        <a:pt x="857803" y="687989"/>
                        <a:pt x="772896" y="772896"/>
                      </a:cubicBezTo>
                      <a:cubicBezTo>
                        <a:pt x="687988" y="857803"/>
                        <a:pt x="572829" y="905504"/>
                        <a:pt x="452752" y="905504"/>
                      </a:cubicBezTo>
                      <a:cubicBezTo>
                        <a:pt x="332675" y="905504"/>
                        <a:pt x="217515" y="857803"/>
                        <a:pt x="132608" y="772896"/>
                      </a:cubicBezTo>
                      <a:cubicBezTo>
                        <a:pt x="47701" y="687988"/>
                        <a:pt x="0" y="572829"/>
                        <a:pt x="0" y="45275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iSļîḑe"/>
                <p:cNvSpPr/>
                <p:nvPr/>
              </p:nvSpPr>
              <p:spPr bwMode="auto">
                <a:xfrm>
                  <a:off x="9048468" y="2778295"/>
                  <a:ext cx="438401" cy="438401"/>
                </a:xfrm>
                <a:custGeom>
                  <a:avLst/>
                  <a:gdLst/>
                  <a:ahLst/>
                  <a:cxnLst>
                    <a:cxn ang="0">
                      <a:pos x="27" y="55"/>
                    </a:cxn>
                    <a:cxn ang="0">
                      <a:pos x="0" y="27"/>
                    </a:cxn>
                    <a:cxn ang="0">
                      <a:pos x="27" y="0"/>
                    </a:cxn>
                    <a:cxn ang="0">
                      <a:pos x="55" y="27"/>
                    </a:cxn>
                    <a:cxn ang="0">
                      <a:pos x="27" y="55"/>
                    </a:cxn>
                    <a:cxn ang="0">
                      <a:pos x="45" y="20"/>
                    </a:cxn>
                    <a:cxn ang="0">
                      <a:pos x="42" y="17"/>
                    </a:cxn>
                    <a:cxn ang="0">
                      <a:pos x="40" y="16"/>
                    </a:cxn>
                    <a:cxn ang="0">
                      <a:pos x="38" y="17"/>
                    </a:cxn>
                    <a:cxn ang="0">
                      <a:pos x="24" y="31"/>
                    </a:cxn>
                    <a:cxn ang="0">
                      <a:pos x="16" y="23"/>
                    </a:cxn>
                    <a:cxn ang="0">
                      <a:pos x="14" y="22"/>
                    </a:cxn>
                    <a:cxn ang="0">
                      <a:pos x="13" y="23"/>
                    </a:cxn>
                    <a:cxn ang="0">
                      <a:pos x="9" y="26"/>
                    </a:cxn>
                    <a:cxn ang="0">
                      <a:pos x="9" y="28"/>
                    </a:cxn>
                    <a:cxn ang="0">
                      <a:pos x="9" y="30"/>
                    </a:cxn>
                    <a:cxn ang="0">
                      <a:pos x="22" y="43"/>
                    </a:cxn>
                    <a:cxn ang="0">
                      <a:pos x="24" y="43"/>
                    </a:cxn>
                    <a:cxn ang="0">
                      <a:pos x="26" y="43"/>
                    </a:cxn>
                    <a:cxn ang="0">
                      <a:pos x="45" y="23"/>
                    </a:cxn>
                    <a:cxn ang="0">
                      <a:pos x="46" y="22"/>
                    </a:cxn>
                    <a:cxn ang="0">
                      <a:pos x="45" y="20"/>
                    </a:cxn>
                  </a:cxnLst>
                  <a:rect l="0" t="0" r="r" b="b"/>
                  <a:pathLst>
                    <a:path w="55" h="55">
                      <a:moveTo>
                        <a:pt x="27" y="55"/>
                      </a:moveTo>
                      <a:cubicBezTo>
                        <a:pt x="12" y="55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5"/>
                        <a:pt x="27" y="55"/>
                      </a:cubicBezTo>
                      <a:close/>
                      <a:moveTo>
                        <a:pt x="45" y="20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41" y="16"/>
                        <a:pt x="40" y="16"/>
                      </a:cubicBezTo>
                      <a:cubicBezTo>
                        <a:pt x="39" y="16"/>
                        <a:pt x="39" y="16"/>
                        <a:pt x="38" y="17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3"/>
                        <a:pt x="15" y="22"/>
                        <a:pt x="14" y="22"/>
                      </a:cubicBezTo>
                      <a:cubicBezTo>
                        <a:pt x="14" y="22"/>
                        <a:pt x="13" y="23"/>
                        <a:pt x="13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30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3"/>
                        <a:pt x="23" y="43"/>
                        <a:pt x="24" y="43"/>
                      </a:cubicBezTo>
                      <a:cubicBezTo>
                        <a:pt x="25" y="43"/>
                        <a:pt x="25" y="43"/>
                        <a:pt x="26" y="4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5" y="23"/>
                        <a:pt x="46" y="22"/>
                        <a:pt x="46" y="22"/>
                      </a:cubicBezTo>
                      <a:cubicBezTo>
                        <a:pt x="46" y="21"/>
                        <a:pt x="45" y="20"/>
                        <a:pt x="45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1.xml><?xml version="1.0" encoding="utf-8"?>
<p:tagLst xmlns:p="http://schemas.openxmlformats.org/presentationml/2006/main">
  <p:tag name="ISLIDE.DIAGRAM" val="3ec19251-ff93-4709-aaff-1f42f79ecb64"/>
</p:tagLst>
</file>

<file path=ppt/tags/tag12.xml><?xml version="1.0" encoding="utf-8"?>
<p:tagLst xmlns:p="http://schemas.openxmlformats.org/presentationml/2006/main">
  <p:tag name="ISLIDE.DIAGRAM" val="4dd833ee-99a9-4b5a-a568-c2d584ba6567"/>
</p:tagLst>
</file>

<file path=ppt/tags/tag13.xml><?xml version="1.0" encoding="utf-8"?>
<p:tagLst xmlns:p="http://schemas.openxmlformats.org/presentationml/2006/main">
  <p:tag name="ISLIDE.DIAGRAM" val="b42512e6-687d-4e55-a7a6-2c4fb340bc31"/>
</p:tagLst>
</file>

<file path=ppt/tags/tag14.xml><?xml version="1.0" encoding="utf-8"?>
<p:tagLst xmlns:p="http://schemas.openxmlformats.org/presentationml/2006/main">
  <p:tag name="ISLIDE.DIAGRAM" val="9ec648e7-eda3-444e-9a3e-8783d7106fab"/>
</p:tagLst>
</file>

<file path=ppt/tags/tag1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6.xml><?xml version="1.0" encoding="utf-8"?>
<p:tagLst xmlns:p="http://schemas.openxmlformats.org/presentationml/2006/main">
  <p:tag name="ISLIDE.DIAGRAM" val="a54591dc-53c4-445a-8bf4-93ea085752f3"/>
</p:tagLst>
</file>

<file path=ppt/tags/tag17.xml><?xml version="1.0" encoding="utf-8"?>
<p:tagLst xmlns:p="http://schemas.openxmlformats.org/presentationml/2006/main">
  <p:tag name="ISLIDE.DIAGRAM" val="24b598b8-03a0-4110-bc60-abea3336c648"/>
</p:tagLst>
</file>

<file path=ppt/tags/tag18.xml><?xml version="1.0" encoding="utf-8"?>
<p:tagLst xmlns:p="http://schemas.openxmlformats.org/presentationml/2006/main">
  <p:tag name="ISLIDE.DIAGRAM" val="abfffec8-9120-4039-902d-209d36c73b58"/>
</p:tagLst>
</file>

<file path=ppt/tags/tag19.xml><?xml version="1.0" encoding="utf-8"?>
<p:tagLst xmlns:p="http://schemas.openxmlformats.org/presentationml/2006/main">
  <p:tag name="ISLIDE.DIAGRAM" val="9270a78e-2335-4e17-91dd-6084080e62f0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20.xml><?xml version="1.0" encoding="utf-8"?>
<p:tagLst xmlns:p="http://schemas.openxmlformats.org/presentationml/2006/main">
  <p:tag name="ISLIDE.DIAGRAM" val="79e8f9a8-94bf-4de6-9b8e-2b0fcf51ab5a"/>
</p:tagLst>
</file>

<file path=ppt/tags/tag21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2.xml><?xml version="1.0" encoding="utf-8"?>
<p:tagLst xmlns:p="http://schemas.openxmlformats.org/presentationml/2006/main">
  <p:tag name="ISLIDE.DIAGRAM" val="744d49d5-804f-4a35-9ab6-98a3540b9817"/>
</p:tagLst>
</file>

<file path=ppt/tags/tag23.xml><?xml version="1.0" encoding="utf-8"?>
<p:tagLst xmlns:p="http://schemas.openxmlformats.org/presentationml/2006/main">
  <p:tag name="ISLIDE.DIAGRAM" val="a3b14ac2-7d3a-4f29-b604-7c154f7cabd6"/>
</p:tagLst>
</file>

<file path=ppt/tags/tag24.xml><?xml version="1.0" encoding="utf-8"?>
<p:tagLst xmlns:p="http://schemas.openxmlformats.org/presentationml/2006/main">
  <p:tag name="ISLIDE.DIAGRAM" val="ea71d61b-d22f-4b66-90da-284efd41125b"/>
</p:tagLst>
</file>

<file path=ppt/tags/tag25.xml><?xml version="1.0" encoding="utf-8"?>
<p:tagLst xmlns:p="http://schemas.openxmlformats.org/presentationml/2006/main">
  <p:tag name="ISLIDE.DIAGRAM" val="bb319026-c594-441b-950e-4973f4b3e81c"/>
</p:tagLst>
</file>

<file path=ppt/tags/tag2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7.xml><?xml version="1.0" encoding="utf-8"?>
<p:tagLst xmlns:p="http://schemas.openxmlformats.org/presentationml/2006/main">
  <p:tag name="ISLIDE.DIAGRAM" val="6c60ef93-c9d5-442d-9745-d0369d2ffe34"/>
</p:tagLst>
</file>

<file path=ppt/tags/tag28.xml><?xml version="1.0" encoding="utf-8"?>
<p:tagLst xmlns:p="http://schemas.openxmlformats.org/presentationml/2006/main">
  <p:tag name="ISLIDE.DIAGRAM" val="f1c983d8-3ca3-42e1-ac0a-fb1dfe9de0b7"/>
</p:tagLst>
</file>

<file path=ppt/tags/tag29.xml><?xml version="1.0" encoding="utf-8"?>
<p:tagLst xmlns:p="http://schemas.openxmlformats.org/presentationml/2006/main">
  <p:tag name="ISLIDE.DIAGRAM" val="00d071f8-1eab-4aa2-8982-a6771706aaff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0.xml><?xml version="1.0" encoding="utf-8"?>
<p:tagLst xmlns:p="http://schemas.openxmlformats.org/presentationml/2006/main">
  <p:tag name="ISLIDE.DIAGRAM" val="1b68381d-8104-4d07-a50f-4bd095a00b1a"/>
</p:tagLst>
</file>

<file path=ppt/tags/tag31.xml><?xml version="1.0" encoding="utf-8"?>
<p:tagLst xmlns:p="http://schemas.openxmlformats.org/presentationml/2006/main">
  <p:tag name="ISLIDE.DIAGRAM" val="83d300a0-57f6-49d8-a792-3cbbc93971ac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3084</Words>
  <Application>WPS Spreadsheets</Application>
  <PresentationFormat>宽屏</PresentationFormat>
  <Paragraphs>428</Paragraphs>
  <Slides>25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Arial</vt:lpstr>
      <vt:lpstr>SimSun</vt:lpstr>
      <vt:lpstr>Wingdings</vt:lpstr>
      <vt:lpstr>段宁毛笔行书(修订版）</vt:lpstr>
      <vt:lpstr>李旭科毛笔行书</vt:lpstr>
      <vt:lpstr>微软雅黑</vt:lpstr>
      <vt:lpstr>Times New Roman</vt:lpstr>
      <vt:lpstr>Impact</vt:lpstr>
      <vt:lpstr>等线</vt:lpstr>
      <vt:lpstr>等线</vt:lpstr>
      <vt:lpstr>STSong</vt:lpstr>
      <vt:lpstr>HYQiHeiKW</vt:lpstr>
      <vt:lpstr>Calibri</vt:lpstr>
      <vt:lpstr>Helvetica Neue</vt:lpstr>
      <vt:lpstr/>
      <vt:lpstr>Arial Unicode MS</vt:lpstr>
      <vt:lpstr>HYZhongDengXianKW</vt:lpstr>
      <vt:lpstr>PingFang SC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商务37</dc:title>
  <dc:creator>Chiu</dc:creator>
  <cp:lastModifiedBy>bruce</cp:lastModifiedBy>
  <cp:revision>41</cp:revision>
  <dcterms:created xsi:type="dcterms:W3CDTF">2019-06-04T02:52:32Z</dcterms:created>
  <dcterms:modified xsi:type="dcterms:W3CDTF">2019-06-04T02:52:32Z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1033-1.1.0.1454</vt:lpwstr>
  </property>
</Properties>
</file>